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9"/>
  </p:notesMasterIdLst>
  <p:sldIdLst>
    <p:sldId id="256" r:id="rId3"/>
    <p:sldId id="376" r:id="rId4"/>
    <p:sldId id="277" r:id="rId5"/>
    <p:sldId id="375" r:id="rId6"/>
    <p:sldId id="377" r:id="rId7"/>
    <p:sldId id="286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8" r:id="rId28"/>
    <p:sldId id="295" r:id="rId29"/>
    <p:sldId id="297" r:id="rId30"/>
    <p:sldId id="299" r:id="rId31"/>
    <p:sldId id="360" r:id="rId32"/>
    <p:sldId id="261" r:id="rId33"/>
    <p:sldId id="337" r:id="rId34"/>
    <p:sldId id="378" r:id="rId35"/>
    <p:sldId id="338" r:id="rId36"/>
    <p:sldId id="379" r:id="rId37"/>
    <p:sldId id="345" r:id="rId38"/>
    <p:sldId id="342" r:id="rId39"/>
    <p:sldId id="343" r:id="rId40"/>
    <p:sldId id="344" r:id="rId41"/>
    <p:sldId id="380" r:id="rId42"/>
    <p:sldId id="381" r:id="rId43"/>
    <p:sldId id="382" r:id="rId44"/>
    <p:sldId id="413" r:id="rId45"/>
    <p:sldId id="414" r:id="rId46"/>
    <p:sldId id="412" r:id="rId47"/>
    <p:sldId id="383" r:id="rId48"/>
    <p:sldId id="370" r:id="rId49"/>
    <p:sldId id="411" r:id="rId50"/>
    <p:sldId id="384" r:id="rId51"/>
    <p:sldId id="402" r:id="rId52"/>
    <p:sldId id="385" r:id="rId53"/>
    <p:sldId id="386" r:id="rId54"/>
    <p:sldId id="387" r:id="rId55"/>
    <p:sldId id="388" r:id="rId56"/>
    <p:sldId id="389" r:id="rId57"/>
    <p:sldId id="390" r:id="rId58"/>
    <p:sldId id="306" r:id="rId59"/>
    <p:sldId id="391" r:id="rId60"/>
    <p:sldId id="392" r:id="rId61"/>
    <p:sldId id="403" r:id="rId62"/>
    <p:sldId id="393" r:id="rId63"/>
    <p:sldId id="394" r:id="rId64"/>
    <p:sldId id="404" r:id="rId65"/>
    <p:sldId id="395" r:id="rId66"/>
    <p:sldId id="405" r:id="rId67"/>
    <p:sldId id="396" r:id="rId68"/>
    <p:sldId id="397" r:id="rId69"/>
    <p:sldId id="406" r:id="rId70"/>
    <p:sldId id="398" r:id="rId71"/>
    <p:sldId id="399" r:id="rId72"/>
    <p:sldId id="374" r:id="rId73"/>
    <p:sldId id="410" r:id="rId74"/>
    <p:sldId id="401" r:id="rId75"/>
    <p:sldId id="407" r:id="rId76"/>
    <p:sldId id="408" r:id="rId77"/>
    <p:sldId id="409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91"/>
    <a:srgbClr val="47D9A7"/>
    <a:srgbClr val="008ECD"/>
    <a:srgbClr val="FF9900"/>
    <a:srgbClr val="EBF7FF"/>
    <a:srgbClr val="F3C9FF"/>
    <a:srgbClr val="E997FF"/>
    <a:srgbClr val="FFCC66"/>
    <a:srgbClr val="FFB3B3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B859A-6286-4023-B532-247BC5E1D0A4}" v="15" dt="2023-06-07T03:03:19.207"/>
    <p1510:client id="{19733C65-2956-43B2-82B5-5A4E3D09A4EB}" v="255" dt="2023-06-06T10:22:53.134"/>
    <p1510:client id="{6F38D7DD-0103-4EB3-8BB6-1A16CF245C1B}" v="2" dt="2023-06-05T13:23:22.897"/>
    <p1510:client id="{A588A462-820C-4471-BCDD-2C4C5A7E7201}" v="37" dt="2023-06-07T02:37:06.159"/>
    <p1510:client id="{BD40A59C-9F00-4685-91A4-D7D65C033920}" v="2" dt="2023-06-05T14:14:36.630"/>
    <p1510:client id="{DBF9F883-7418-4EE5-8E76-21FCBB334D76}" v="50" dt="2023-06-06T15:42:41.186"/>
    <p1510:client id="{E8147652-0AB3-4BB0-B6C8-8FD5FA008124}" v="31" dt="2023-06-07T02:53:07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6F38D7DD-0103-4EB3-8BB6-1A16CF245C1B}"/>
    <pc:docChg chg="addSld delSld">
      <pc:chgData name="來賓使用者" userId="" providerId="Windows Live" clId="Web-{6F38D7DD-0103-4EB3-8BB6-1A16CF245C1B}" dt="2023-06-05T13:23:22.897" v="1"/>
      <pc:docMkLst>
        <pc:docMk/>
      </pc:docMkLst>
      <pc:sldChg chg="new del">
        <pc:chgData name="來賓使用者" userId="" providerId="Windows Live" clId="Web-{6F38D7DD-0103-4EB3-8BB6-1A16CF245C1B}" dt="2023-06-05T13:23:22.897" v="1"/>
        <pc:sldMkLst>
          <pc:docMk/>
          <pc:sldMk cId="3705274549" sldId="402"/>
        </pc:sldMkLst>
      </pc:sldChg>
    </pc:docChg>
  </pc:docChgLst>
  <pc:docChgLst>
    <pc:chgData name="戴 士瑋" userId="10ae5a893c145f23" providerId="Windows Live" clId="Web-{DBF9F883-7418-4EE5-8E76-21FCBB334D76}"/>
    <pc:docChg chg="modSld">
      <pc:chgData name="戴 士瑋" userId="10ae5a893c145f23" providerId="Windows Live" clId="Web-{DBF9F883-7418-4EE5-8E76-21FCBB334D76}" dt="2023-06-06T15:42:41.186" v="43"/>
      <pc:docMkLst>
        <pc:docMk/>
      </pc:docMkLst>
      <pc:sldChg chg="addSp delSp modSp">
        <pc:chgData name="戴 士瑋" userId="10ae5a893c145f23" providerId="Windows Live" clId="Web-{DBF9F883-7418-4EE5-8E76-21FCBB334D76}" dt="2023-06-06T15:42:41.186" v="43"/>
        <pc:sldMkLst>
          <pc:docMk/>
          <pc:sldMk cId="1742584436" sldId="374"/>
        </pc:sldMkLst>
        <pc:grpChg chg="del">
          <ac:chgData name="戴 士瑋" userId="10ae5a893c145f23" providerId="Windows Live" clId="Web-{DBF9F883-7418-4EE5-8E76-21FCBB334D76}" dt="2023-06-06T15:42:41.186" v="43"/>
          <ac:grpSpMkLst>
            <pc:docMk/>
            <pc:sldMk cId="1742584436" sldId="374"/>
            <ac:grpSpMk id="3" creationId="{A3BF7E8D-20C4-5C99-ED83-75BED68EA174}"/>
          </ac:grpSpMkLst>
        </pc:grpChg>
        <pc:picChg chg="add del mod">
          <ac:chgData name="戴 士瑋" userId="10ae5a893c145f23" providerId="Windows Live" clId="Web-{DBF9F883-7418-4EE5-8E76-21FCBB334D76}" dt="2023-06-06T15:41:22.809" v="38"/>
          <ac:picMkLst>
            <pc:docMk/>
            <pc:sldMk cId="1742584436" sldId="374"/>
            <ac:picMk id="5" creationId="{389F02D5-0E7A-9C34-898E-4405B371AD75}"/>
          </ac:picMkLst>
        </pc:picChg>
        <pc:picChg chg="add mod">
          <ac:chgData name="戴 士瑋" userId="10ae5a893c145f23" providerId="Windows Live" clId="Web-{DBF9F883-7418-4EE5-8E76-21FCBB334D76}" dt="2023-06-06T15:42:37.467" v="42" actId="1076"/>
          <ac:picMkLst>
            <pc:docMk/>
            <pc:sldMk cId="1742584436" sldId="374"/>
            <ac:picMk id="7" creationId="{9E251106-497A-8DE8-8D87-EBDD2F990C88}"/>
          </ac:picMkLst>
        </pc:picChg>
      </pc:sldChg>
      <pc:sldChg chg="addSp delSp modSp">
        <pc:chgData name="戴 士瑋" userId="10ae5a893c145f23" providerId="Windows Live" clId="Web-{DBF9F883-7418-4EE5-8E76-21FCBB334D76}" dt="2023-06-06T15:31:40.822" v="32" actId="1076"/>
        <pc:sldMkLst>
          <pc:docMk/>
          <pc:sldMk cId="386487874" sldId="391"/>
        </pc:sldMkLst>
        <pc:picChg chg="add del mod">
          <ac:chgData name="戴 士瑋" userId="10ae5a893c145f23" providerId="Windows Live" clId="Web-{DBF9F883-7418-4EE5-8E76-21FCBB334D76}" dt="2023-06-06T15:22:11.944" v="7"/>
          <ac:picMkLst>
            <pc:docMk/>
            <pc:sldMk cId="386487874" sldId="391"/>
            <ac:picMk id="5" creationId="{45934175-DCDC-4AAC-750A-DC9AF3E67F7E}"/>
          </ac:picMkLst>
        </pc:picChg>
        <pc:picChg chg="add del mod">
          <ac:chgData name="戴 士瑋" userId="10ae5a893c145f23" providerId="Windows Live" clId="Web-{DBF9F883-7418-4EE5-8E76-21FCBB334D76}" dt="2023-06-06T15:23:25.259" v="18"/>
          <ac:picMkLst>
            <pc:docMk/>
            <pc:sldMk cId="386487874" sldId="391"/>
            <ac:picMk id="6" creationId="{DEE5C98D-2F34-66AB-F20F-7168128C82C8}"/>
          </ac:picMkLst>
        </pc:picChg>
        <pc:picChg chg="add del mod">
          <ac:chgData name="戴 士瑋" userId="10ae5a893c145f23" providerId="Windows Live" clId="Web-{DBF9F883-7418-4EE5-8E76-21FCBB334D76}" dt="2023-06-06T15:26:10.108" v="25"/>
          <ac:picMkLst>
            <pc:docMk/>
            <pc:sldMk cId="386487874" sldId="391"/>
            <ac:picMk id="7" creationId="{33D8C17D-49F9-1C05-E74C-DE5E0A468FC8}"/>
          </ac:picMkLst>
        </pc:picChg>
        <pc:picChg chg="add mod">
          <ac:chgData name="戴 士瑋" userId="10ae5a893c145f23" providerId="Windows Live" clId="Web-{DBF9F883-7418-4EE5-8E76-21FCBB334D76}" dt="2023-06-06T15:31:40.822" v="32" actId="1076"/>
          <ac:picMkLst>
            <pc:docMk/>
            <pc:sldMk cId="386487874" sldId="391"/>
            <ac:picMk id="10" creationId="{F176EDB6-4B67-4011-E166-5A7E75483D7E}"/>
          </ac:picMkLst>
        </pc:picChg>
      </pc:sldChg>
    </pc:docChg>
  </pc:docChgLst>
  <pc:docChgLst>
    <pc:chgData name="來賓使用者" providerId="Windows Live" clId="Web-{38176AC1-6D87-4A99-8395-8E964A055DD8}"/>
    <pc:docChg chg="modSld">
      <pc:chgData name="來賓使用者" userId="" providerId="Windows Live" clId="Web-{38176AC1-6D87-4A99-8395-8E964A055DD8}" dt="2023-06-07T14:17:05.262" v="2"/>
      <pc:docMkLst>
        <pc:docMk/>
      </pc:docMkLst>
      <pc:sldChg chg="modNotes">
        <pc:chgData name="來賓使用者" userId="" providerId="Windows Live" clId="Web-{38176AC1-6D87-4A99-8395-8E964A055DD8}" dt="2023-06-07T14:17:05.262" v="2"/>
        <pc:sldMkLst>
          <pc:docMk/>
          <pc:sldMk cId="2755182555" sldId="349"/>
        </pc:sldMkLst>
      </pc:sldChg>
    </pc:docChg>
  </pc:docChgLst>
  <pc:docChgLst>
    <pc:chgData name="Guest User" providerId="Windows Live" clId="Web-{E8147652-0AB3-4BB0-B6C8-8FD5FA008124}"/>
    <pc:docChg chg="addSld modSld">
      <pc:chgData name="Guest User" userId="" providerId="Windows Live" clId="Web-{E8147652-0AB3-4BB0-B6C8-8FD5FA008124}" dt="2023-06-07T02:53:07.755" v="27" actId="1076"/>
      <pc:docMkLst>
        <pc:docMk/>
      </pc:docMkLst>
      <pc:sldChg chg="addSp delSp modSp">
        <pc:chgData name="Guest User" userId="" providerId="Windows Live" clId="Web-{E8147652-0AB3-4BB0-B6C8-8FD5FA008124}" dt="2023-06-07T02:53:07.755" v="27" actId="1076"/>
        <pc:sldMkLst>
          <pc:docMk/>
          <pc:sldMk cId="2624574229" sldId="382"/>
        </pc:sldMkLst>
        <pc:spChg chg="add del mod">
          <ac:chgData name="Guest User" userId="" providerId="Windows Live" clId="Web-{E8147652-0AB3-4BB0-B6C8-8FD5FA008124}" dt="2023-06-07T02:52:47.473" v="22"/>
          <ac:spMkLst>
            <pc:docMk/>
            <pc:sldMk cId="2624574229" sldId="382"/>
            <ac:spMk id="7" creationId="{3566E2B6-B4F2-EC8F-AB97-BDA59A368B93}"/>
          </ac:spMkLst>
        </pc:spChg>
        <pc:spChg chg="del">
          <ac:chgData name="Guest User" userId="" providerId="Windows Live" clId="Web-{E8147652-0AB3-4BB0-B6C8-8FD5FA008124}" dt="2023-06-07T02:41:08.139" v="0"/>
          <ac:spMkLst>
            <pc:docMk/>
            <pc:sldMk cId="2624574229" sldId="382"/>
            <ac:spMk id="9" creationId="{B1E1F599-F2F3-DD43-5574-1AF2CA24BE49}"/>
          </ac:spMkLst>
        </pc:spChg>
        <pc:spChg chg="add del mod">
          <ac:chgData name="Guest User" userId="" providerId="Windows Live" clId="Web-{E8147652-0AB3-4BB0-B6C8-8FD5FA008124}" dt="2023-06-07T02:52:58.395" v="24"/>
          <ac:spMkLst>
            <pc:docMk/>
            <pc:sldMk cId="2624574229" sldId="382"/>
            <ac:spMk id="11" creationId="{1225D213-CB09-D7C8-E58C-9DCC36D443E9}"/>
          </ac:spMkLst>
        </pc:spChg>
        <pc:picChg chg="add del mod ord">
          <ac:chgData name="Guest User" userId="" providerId="Windows Live" clId="Web-{E8147652-0AB3-4BB0-B6C8-8FD5FA008124}" dt="2023-06-07T02:52:27.941" v="15"/>
          <ac:picMkLst>
            <pc:docMk/>
            <pc:sldMk cId="2624574229" sldId="382"/>
            <ac:picMk id="3" creationId="{F867987A-3347-CD87-4381-EBC7098DE487}"/>
          </ac:picMkLst>
        </pc:picChg>
        <pc:picChg chg="del mod">
          <ac:chgData name="Guest User" userId="" providerId="Windows Live" clId="Web-{E8147652-0AB3-4BB0-B6C8-8FD5FA008124}" dt="2023-06-07T02:52:27.972" v="16"/>
          <ac:picMkLst>
            <pc:docMk/>
            <pc:sldMk cId="2624574229" sldId="382"/>
            <ac:picMk id="10" creationId="{CE79ADB8-AF1F-64D6-76F6-8D733DC40B6D}"/>
          </ac:picMkLst>
        </pc:picChg>
        <pc:picChg chg="add mod ord">
          <ac:chgData name="Guest User" userId="" providerId="Windows Live" clId="Web-{E8147652-0AB3-4BB0-B6C8-8FD5FA008124}" dt="2023-06-07T02:53:07.755" v="27" actId="1076"/>
          <ac:picMkLst>
            <pc:docMk/>
            <pc:sldMk cId="2624574229" sldId="382"/>
            <ac:picMk id="12" creationId="{D38B7F87-D6F4-445A-A2A1-8AC26680DE32}"/>
          </ac:picMkLst>
        </pc:picChg>
      </pc:sldChg>
      <pc:sldChg chg="modSp">
        <pc:chgData name="Guest User" userId="" providerId="Windows Live" clId="Web-{E8147652-0AB3-4BB0-B6C8-8FD5FA008124}" dt="2023-06-07T02:51:26.643" v="12" actId="20577"/>
        <pc:sldMkLst>
          <pc:docMk/>
          <pc:sldMk cId="1657631074" sldId="408"/>
        </pc:sldMkLst>
        <pc:spChg chg="mod">
          <ac:chgData name="Guest User" userId="" providerId="Windows Live" clId="Web-{E8147652-0AB3-4BB0-B6C8-8FD5FA008124}" dt="2023-06-07T02:51:26.643" v="12" actId="20577"/>
          <ac:spMkLst>
            <pc:docMk/>
            <pc:sldMk cId="1657631074" sldId="408"/>
            <ac:spMk id="3" creationId="{CC24DCF7-2408-A15C-6506-5BDACE04A758}"/>
          </ac:spMkLst>
        </pc:spChg>
      </pc:sldChg>
      <pc:sldChg chg="addSp delSp modSp add replId">
        <pc:chgData name="Guest User" userId="" providerId="Windows Live" clId="Web-{E8147652-0AB3-4BB0-B6C8-8FD5FA008124}" dt="2023-06-07T02:52:42.520" v="21" actId="1076"/>
        <pc:sldMkLst>
          <pc:docMk/>
          <pc:sldMk cId="3256620140" sldId="413"/>
        </pc:sldMkLst>
        <pc:spChg chg="add del mod">
          <ac:chgData name="Guest User" userId="" providerId="Windows Live" clId="Web-{E8147652-0AB3-4BB0-B6C8-8FD5FA008124}" dt="2023-06-07T02:42:47.017" v="5"/>
          <ac:spMkLst>
            <pc:docMk/>
            <pc:sldMk cId="3256620140" sldId="413"/>
            <ac:spMk id="6" creationId="{575EF972-60B1-D201-98F7-732E90C27473}"/>
          </ac:spMkLst>
        </pc:spChg>
        <pc:spChg chg="add del mod">
          <ac:chgData name="Guest User" userId="" providerId="Windows Live" clId="Web-{E8147652-0AB3-4BB0-B6C8-8FD5FA008124}" dt="2023-06-07T02:42:56.048" v="7"/>
          <ac:spMkLst>
            <pc:docMk/>
            <pc:sldMk cId="3256620140" sldId="413"/>
            <ac:spMk id="8" creationId="{ED5001F0-5026-2E08-9034-862881C90B84}"/>
          </ac:spMkLst>
        </pc:spChg>
        <pc:picChg chg="del">
          <ac:chgData name="Guest User" userId="" providerId="Windows Live" clId="Web-{E8147652-0AB3-4BB0-B6C8-8FD5FA008124}" dt="2023-06-07T02:42:43.454" v="4"/>
          <ac:picMkLst>
            <pc:docMk/>
            <pc:sldMk cId="3256620140" sldId="413"/>
            <ac:picMk id="3" creationId="{F867987A-3347-CD87-4381-EBC7098DE487}"/>
          </ac:picMkLst>
        </pc:picChg>
        <pc:picChg chg="add mod ord">
          <ac:chgData name="Guest User" userId="" providerId="Windows Live" clId="Web-{E8147652-0AB3-4BB0-B6C8-8FD5FA008124}" dt="2023-06-07T02:52:33.051" v="19" actId="1076"/>
          <ac:picMkLst>
            <pc:docMk/>
            <pc:sldMk cId="3256620140" sldId="413"/>
            <ac:picMk id="9" creationId="{0404C12B-CC8A-7C16-D4F9-F6B44AE9CB54}"/>
          </ac:picMkLst>
        </pc:picChg>
        <pc:picChg chg="del">
          <ac:chgData name="Guest User" userId="" providerId="Windows Live" clId="Web-{E8147652-0AB3-4BB0-B6C8-8FD5FA008124}" dt="2023-06-07T02:42:40.985" v="3"/>
          <ac:picMkLst>
            <pc:docMk/>
            <pc:sldMk cId="3256620140" sldId="413"/>
            <ac:picMk id="10" creationId="{CE79ADB8-AF1F-64D6-76F6-8D733DC40B6D}"/>
          </ac:picMkLst>
        </pc:picChg>
        <pc:picChg chg="add mod">
          <ac:chgData name="Guest User" userId="" providerId="Windows Live" clId="Web-{E8147652-0AB3-4BB0-B6C8-8FD5FA008124}" dt="2023-06-07T02:52:42.520" v="21" actId="1076"/>
          <ac:picMkLst>
            <pc:docMk/>
            <pc:sldMk cId="3256620140" sldId="413"/>
            <ac:picMk id="11" creationId="{60F64C4B-2272-7EB4-E582-692C6FA5A06A}"/>
          </ac:picMkLst>
        </pc:picChg>
        <pc:picChg chg="add mod">
          <ac:chgData name="Guest User" userId="" providerId="Windows Live" clId="Web-{E8147652-0AB3-4BB0-B6C8-8FD5FA008124}" dt="2023-06-07T02:52:37.520" v="20" actId="1076"/>
          <ac:picMkLst>
            <pc:docMk/>
            <pc:sldMk cId="3256620140" sldId="413"/>
            <ac:picMk id="12" creationId="{D3ABFD15-BB8A-8D8F-B8DD-4D50D1D99E18}"/>
          </ac:picMkLst>
        </pc:picChg>
      </pc:sldChg>
    </pc:docChg>
  </pc:docChgLst>
  <pc:docChgLst>
    <pc:chgData name="Guest User" providerId="Windows Live" clId="Web-{A588A462-820C-4471-BCDD-2C4C5A7E7201}"/>
    <pc:docChg chg="addSld modSld">
      <pc:chgData name="Guest User" userId="" providerId="Windows Live" clId="Web-{A588A462-820C-4471-BCDD-2C4C5A7E7201}" dt="2023-06-07T02:37:03.909" v="33"/>
      <pc:docMkLst>
        <pc:docMk/>
      </pc:docMkLst>
      <pc:sldChg chg="addSp delSp modSp">
        <pc:chgData name="Guest User" userId="" providerId="Windows Live" clId="Web-{A588A462-820C-4471-BCDD-2C4C5A7E7201}" dt="2023-06-07T02:19:36.382" v="12" actId="1076"/>
        <pc:sldMkLst>
          <pc:docMk/>
          <pc:sldMk cId="2633164509" sldId="370"/>
        </pc:sldMkLst>
        <pc:picChg chg="add del mod">
          <ac:chgData name="Guest User" userId="" providerId="Windows Live" clId="Web-{A588A462-820C-4471-BCDD-2C4C5A7E7201}" dt="2023-06-07T02:18:12.769" v="4"/>
          <ac:picMkLst>
            <pc:docMk/>
            <pc:sldMk cId="2633164509" sldId="370"/>
            <ac:picMk id="3" creationId="{F7742BF5-BB7B-AAAE-1C0B-5F0978C3AF7E}"/>
          </ac:picMkLst>
        </pc:picChg>
        <pc:picChg chg="add mod">
          <ac:chgData name="Guest User" userId="" providerId="Windows Live" clId="Web-{A588A462-820C-4471-BCDD-2C4C5A7E7201}" dt="2023-06-07T02:19:36.382" v="12" actId="1076"/>
          <ac:picMkLst>
            <pc:docMk/>
            <pc:sldMk cId="2633164509" sldId="370"/>
            <ac:picMk id="5" creationId="{C47CF562-D855-1ACC-390B-9025E8A38E1A}"/>
          </ac:picMkLst>
        </pc:picChg>
        <pc:picChg chg="del">
          <ac:chgData name="Guest User" userId="" providerId="Windows Live" clId="Web-{A588A462-820C-4471-BCDD-2C4C5A7E7201}" dt="2023-06-07T02:17:53.003" v="0"/>
          <ac:picMkLst>
            <pc:docMk/>
            <pc:sldMk cId="2633164509" sldId="370"/>
            <ac:picMk id="8" creationId="{0B53CDCF-4681-2818-6328-09D8B8626ADC}"/>
          </ac:picMkLst>
        </pc:picChg>
      </pc:sldChg>
      <pc:sldChg chg="addSp delSp modSp">
        <pc:chgData name="Guest User" userId="" providerId="Windows Live" clId="Web-{A588A462-820C-4471-BCDD-2C4C5A7E7201}" dt="2023-06-07T02:37:03.909" v="33"/>
        <pc:sldMkLst>
          <pc:docMk/>
          <pc:sldMk cId="2624574229" sldId="382"/>
        </pc:sldMkLst>
        <pc:spChg chg="add del mod">
          <ac:chgData name="Guest User" userId="" providerId="Windows Live" clId="Web-{A588A462-820C-4471-BCDD-2C4C5A7E7201}" dt="2023-06-07T02:37:03.909" v="33"/>
          <ac:spMkLst>
            <pc:docMk/>
            <pc:sldMk cId="2624574229" sldId="382"/>
            <ac:spMk id="4" creationId="{5C6AA9CD-F831-E7A0-E845-C15189F27987}"/>
          </ac:spMkLst>
        </pc:spChg>
        <pc:spChg chg="add mod">
          <ac:chgData name="Guest User" userId="" providerId="Windows Live" clId="Web-{A588A462-820C-4471-BCDD-2C4C5A7E7201}" dt="2023-06-07T02:32:24.699" v="32"/>
          <ac:spMkLst>
            <pc:docMk/>
            <pc:sldMk cId="2624574229" sldId="382"/>
            <ac:spMk id="9" creationId="{B1E1F599-F2F3-DD43-5574-1AF2CA24BE49}"/>
          </ac:spMkLst>
        </pc:spChg>
        <pc:picChg chg="del">
          <ac:chgData name="Guest User" userId="" providerId="Windows Live" clId="Web-{A588A462-820C-4471-BCDD-2C4C5A7E7201}" dt="2023-06-07T02:32:22.652" v="31"/>
          <ac:picMkLst>
            <pc:docMk/>
            <pc:sldMk cId="2624574229" sldId="382"/>
            <ac:picMk id="6" creationId="{6584CB3D-FAE9-0B66-157C-48ECDC501AAC}"/>
          </ac:picMkLst>
        </pc:picChg>
        <pc:picChg chg="del">
          <ac:chgData name="Guest User" userId="" providerId="Windows Live" clId="Web-{A588A462-820C-4471-BCDD-2C4C5A7E7201}" dt="2023-06-07T02:32:24.699" v="32"/>
          <ac:picMkLst>
            <pc:docMk/>
            <pc:sldMk cId="2624574229" sldId="382"/>
            <ac:picMk id="7" creationId="{03328C0A-0D5D-BA33-5BD0-6A8CFD22FC2F}"/>
          </ac:picMkLst>
        </pc:picChg>
        <pc:picChg chg="add mod ord">
          <ac:chgData name="Guest User" userId="" providerId="Windows Live" clId="Web-{A588A462-820C-4471-BCDD-2C4C5A7E7201}" dt="2023-06-07T02:37:03.909" v="33"/>
          <ac:picMkLst>
            <pc:docMk/>
            <pc:sldMk cId="2624574229" sldId="382"/>
            <ac:picMk id="10" creationId="{CE79ADB8-AF1F-64D6-76F6-8D733DC40B6D}"/>
          </ac:picMkLst>
        </pc:picChg>
      </pc:sldChg>
      <pc:sldChg chg="addSp delSp modSp add replId">
        <pc:chgData name="Guest User" userId="" providerId="Windows Live" clId="Web-{A588A462-820C-4471-BCDD-2C4C5A7E7201}" dt="2023-06-07T02:21:46.963" v="29" actId="1076"/>
        <pc:sldMkLst>
          <pc:docMk/>
          <pc:sldMk cId="602275690" sldId="411"/>
        </pc:sldMkLst>
        <pc:picChg chg="add mod">
          <ac:chgData name="Guest User" userId="" providerId="Windows Live" clId="Web-{A588A462-820C-4471-BCDD-2C4C5A7E7201}" dt="2023-06-07T02:21:46.963" v="29" actId="1076"/>
          <ac:picMkLst>
            <pc:docMk/>
            <pc:sldMk cId="602275690" sldId="411"/>
            <ac:picMk id="3" creationId="{2A1B5B69-2D96-52A9-E2F7-223188DB88D4}"/>
          </ac:picMkLst>
        </pc:picChg>
        <pc:picChg chg="del">
          <ac:chgData name="Guest User" userId="" providerId="Windows Live" clId="Web-{A588A462-820C-4471-BCDD-2C4C5A7E7201}" dt="2023-06-07T02:19:44.756" v="14"/>
          <ac:picMkLst>
            <pc:docMk/>
            <pc:sldMk cId="602275690" sldId="411"/>
            <ac:picMk id="5" creationId="{C47CF562-D855-1ACC-390B-9025E8A38E1A}"/>
          </ac:picMkLst>
        </pc:picChg>
        <pc:picChg chg="add mod">
          <ac:chgData name="Guest User" userId="" providerId="Windows Live" clId="Web-{A588A462-820C-4471-BCDD-2C4C5A7E7201}" dt="2023-06-07T02:21:43.041" v="28" actId="1076"/>
          <ac:picMkLst>
            <pc:docMk/>
            <pc:sldMk cId="602275690" sldId="411"/>
            <ac:picMk id="6" creationId="{4C483CC5-7D45-E1FA-AFAA-FAE8C369E1D6}"/>
          </ac:picMkLst>
        </pc:picChg>
      </pc:sldChg>
      <pc:sldChg chg="add replId">
        <pc:chgData name="Guest User" userId="" providerId="Windows Live" clId="Web-{A588A462-820C-4471-BCDD-2C4C5A7E7201}" dt="2023-06-07T02:32:15.230" v="30"/>
        <pc:sldMkLst>
          <pc:docMk/>
          <pc:sldMk cId="3792898197" sldId="412"/>
        </pc:sldMkLst>
      </pc:sldChg>
    </pc:docChg>
  </pc:docChgLst>
  <pc:docChgLst>
    <pc:chgData name="皓丞 楊" userId="89c0b052dc3eca5b" providerId="LiveId" clId="{19733C65-2956-43B2-82B5-5A4E3D09A4EB}"/>
    <pc:docChg chg="undo custSel addSld delSld modSld sldOrd">
      <pc:chgData name="皓丞 楊" userId="89c0b052dc3eca5b" providerId="LiveId" clId="{19733C65-2956-43B2-82B5-5A4E3D09A4EB}" dt="2023-06-06T10:22:57.506" v="1315" actId="14100"/>
      <pc:docMkLst>
        <pc:docMk/>
      </pc:docMkLst>
      <pc:sldChg chg="addSp delSp modSp mod">
        <pc:chgData name="皓丞 楊" userId="89c0b052dc3eca5b" providerId="LiveId" clId="{19733C65-2956-43B2-82B5-5A4E3D09A4EB}" dt="2023-06-06T10:22:57.506" v="1315" actId="14100"/>
        <pc:sldMkLst>
          <pc:docMk/>
          <pc:sldMk cId="2994701183" sldId="261"/>
        </pc:sldMkLst>
        <pc:spChg chg="del mod">
          <ac:chgData name="皓丞 楊" userId="89c0b052dc3eca5b" providerId="LiveId" clId="{19733C65-2956-43B2-82B5-5A4E3D09A4EB}" dt="2023-06-06T10:18:11.804" v="1189" actId="478"/>
          <ac:spMkLst>
            <pc:docMk/>
            <pc:sldMk cId="2994701183" sldId="261"/>
            <ac:spMk id="8" creationId="{C1A05FC1-CA34-8925-0863-F811EC34BC8A}"/>
          </ac:spMkLst>
        </pc:spChg>
        <pc:spChg chg="del mod topLvl">
          <ac:chgData name="皓丞 楊" userId="89c0b052dc3eca5b" providerId="LiveId" clId="{19733C65-2956-43B2-82B5-5A4E3D09A4EB}" dt="2023-06-06T10:19:21.283" v="1199" actId="478"/>
          <ac:spMkLst>
            <pc:docMk/>
            <pc:sldMk cId="2994701183" sldId="261"/>
            <ac:spMk id="18" creationId="{A7ED193D-1721-02A7-5535-FF0EF357A5FD}"/>
          </ac:spMkLst>
        </pc:spChg>
        <pc:spChg chg="del mod topLvl">
          <ac:chgData name="皓丞 楊" userId="89c0b052dc3eca5b" providerId="LiveId" clId="{19733C65-2956-43B2-82B5-5A4E3D09A4EB}" dt="2023-06-06T10:19:22.747" v="1200" actId="478"/>
          <ac:spMkLst>
            <pc:docMk/>
            <pc:sldMk cId="2994701183" sldId="261"/>
            <ac:spMk id="19" creationId="{ADDA0451-5CA3-A65C-1446-8A69BE042C53}"/>
          </ac:spMkLst>
        </pc:spChg>
        <pc:spChg chg="mod topLvl">
          <ac:chgData name="皓丞 楊" userId="89c0b052dc3eca5b" providerId="LiveId" clId="{19733C65-2956-43B2-82B5-5A4E3D09A4EB}" dt="2023-06-06T10:21:07.099" v="1292" actId="1035"/>
          <ac:spMkLst>
            <pc:docMk/>
            <pc:sldMk cId="2994701183" sldId="261"/>
            <ac:spMk id="20" creationId="{882F1245-4E68-4FA0-CC65-DE0759C92EAD}"/>
          </ac:spMkLst>
        </pc:spChg>
        <pc:spChg chg="mod topLvl">
          <ac:chgData name="皓丞 楊" userId="89c0b052dc3eca5b" providerId="LiveId" clId="{19733C65-2956-43B2-82B5-5A4E3D09A4EB}" dt="2023-06-06T10:22:28.970" v="1310" actId="12789"/>
          <ac:spMkLst>
            <pc:docMk/>
            <pc:sldMk cId="2994701183" sldId="261"/>
            <ac:spMk id="21" creationId="{81684B71-9F7A-A309-9C2D-E5B64A25CD3F}"/>
          </ac:spMkLst>
        </pc:spChg>
        <pc:spChg chg="mod topLvl">
          <ac:chgData name="皓丞 楊" userId="89c0b052dc3eca5b" providerId="LiveId" clId="{19733C65-2956-43B2-82B5-5A4E3D09A4EB}" dt="2023-06-06T10:22:28.970" v="1310" actId="12789"/>
          <ac:spMkLst>
            <pc:docMk/>
            <pc:sldMk cId="2994701183" sldId="261"/>
            <ac:spMk id="22" creationId="{2CBF08B8-BF3C-CD12-7926-90DE75536006}"/>
          </ac:spMkLst>
        </pc:spChg>
        <pc:grpChg chg="del mod">
          <ac:chgData name="皓丞 楊" userId="89c0b052dc3eca5b" providerId="LiveId" clId="{19733C65-2956-43B2-82B5-5A4E3D09A4EB}" dt="2023-06-06T10:18:01.996" v="1184" actId="18245"/>
          <ac:grpSpMkLst>
            <pc:docMk/>
            <pc:sldMk cId="2994701183" sldId="261"/>
            <ac:grpSpMk id="7" creationId="{9FCAF3CD-A8D4-C326-C141-7953EE612DAA}"/>
          </ac:grpSpMkLst>
        </pc:grpChg>
        <pc:grpChg chg="del mod topLvl">
          <ac:chgData name="皓丞 楊" userId="89c0b052dc3eca5b" providerId="LiveId" clId="{19733C65-2956-43B2-82B5-5A4E3D09A4EB}" dt="2023-06-06T10:17:47.189" v="1183" actId="165"/>
          <ac:grpSpMkLst>
            <pc:docMk/>
            <pc:sldMk cId="2994701183" sldId="261"/>
            <ac:grpSpMk id="17" creationId="{20862865-1993-2F97-14E5-3884E59E95B6}"/>
          </ac:grpSpMkLst>
        </pc:grpChg>
        <pc:grpChg chg="del">
          <ac:chgData name="皓丞 楊" userId="89c0b052dc3eca5b" providerId="LiveId" clId="{19733C65-2956-43B2-82B5-5A4E3D09A4EB}" dt="2023-06-06T10:17:36.357" v="1182" actId="165"/>
          <ac:grpSpMkLst>
            <pc:docMk/>
            <pc:sldMk cId="2994701183" sldId="261"/>
            <ac:grpSpMk id="23" creationId="{0402C26C-2C2C-FFBA-CB3B-436F98FAC67A}"/>
          </ac:grpSpMkLst>
        </pc:grpChg>
        <pc:graphicFrameChg chg="del mod topLvl">
          <ac:chgData name="皓丞 楊" userId="89c0b052dc3eca5b" providerId="LiveId" clId="{19733C65-2956-43B2-82B5-5A4E3D09A4EB}" dt="2023-06-06T10:18:01.996" v="1184" actId="18245"/>
          <ac:graphicFrameMkLst>
            <pc:docMk/>
            <pc:sldMk cId="2994701183" sldId="261"/>
            <ac:graphicFrameMk id="6" creationId="{F4348F83-4266-AC8D-50AD-B00E34CFD3F9}"/>
          </ac:graphicFrameMkLst>
        </pc:graphicFrameChg>
        <pc:picChg chg="add del mod ord">
          <ac:chgData name="皓丞 楊" userId="89c0b052dc3eca5b" providerId="LiveId" clId="{19733C65-2956-43B2-82B5-5A4E3D09A4EB}" dt="2023-06-06T10:16:37.907" v="1178" actId="21"/>
          <ac:picMkLst>
            <pc:docMk/>
            <pc:sldMk cId="2994701183" sldId="261"/>
            <ac:picMk id="3" creationId="{FEB1DF4A-6233-40C4-E37C-20807F6808F8}"/>
          </ac:picMkLst>
        </pc:picChg>
        <pc:picChg chg="add del mod ord modCrop">
          <ac:chgData name="皓丞 楊" userId="89c0b052dc3eca5b" providerId="LiveId" clId="{19733C65-2956-43B2-82B5-5A4E3D09A4EB}" dt="2023-06-06T10:18:07.978" v="1187" actId="21"/>
          <ac:picMkLst>
            <pc:docMk/>
            <pc:sldMk cId="2994701183" sldId="261"/>
            <ac:picMk id="5" creationId="{BDE6310D-AC65-5754-3BD6-82FB1BD482B2}"/>
          </ac:picMkLst>
        </pc:picChg>
        <pc:picChg chg="add mod ord modCrop">
          <ac:chgData name="皓丞 楊" userId="89c0b052dc3eca5b" providerId="LiveId" clId="{19733C65-2956-43B2-82B5-5A4E3D09A4EB}" dt="2023-06-06T10:20:18.995" v="1239" actId="732"/>
          <ac:picMkLst>
            <pc:docMk/>
            <pc:sldMk cId="2994701183" sldId="261"/>
            <ac:picMk id="9" creationId="{8913E26D-94A5-E2F4-C092-CCDCBF026E56}"/>
          </ac:picMkLst>
        </pc:picChg>
        <pc:picChg chg="mod topLvl modCrop">
          <ac:chgData name="皓丞 楊" userId="89c0b052dc3eca5b" providerId="LiveId" clId="{19733C65-2956-43B2-82B5-5A4E3D09A4EB}" dt="2023-06-06T10:20:24.202" v="1244" actId="1036"/>
          <ac:picMkLst>
            <pc:docMk/>
            <pc:sldMk cId="2994701183" sldId="261"/>
            <ac:picMk id="10" creationId="{666ED8F8-1062-DB84-84B8-2D748F142D22}"/>
          </ac:picMkLst>
        </pc:picChg>
        <pc:cxnChg chg="add mod">
          <ac:chgData name="皓丞 楊" userId="89c0b052dc3eca5b" providerId="LiveId" clId="{19733C65-2956-43B2-82B5-5A4E3D09A4EB}" dt="2023-06-06T10:22:45.713" v="1311" actId="692"/>
          <ac:cxnSpMkLst>
            <pc:docMk/>
            <pc:sldMk cId="2994701183" sldId="261"/>
            <ac:cxnSpMk id="12" creationId="{6E0C5DA1-F6C6-814C-53E1-24C74F9FABB8}"/>
          </ac:cxnSpMkLst>
        </pc:cxnChg>
        <pc:cxnChg chg="add del mod">
          <ac:chgData name="皓丞 楊" userId="89c0b052dc3eca5b" providerId="LiveId" clId="{19733C65-2956-43B2-82B5-5A4E3D09A4EB}" dt="2023-06-06T10:22:50.785" v="1312" actId="478"/>
          <ac:cxnSpMkLst>
            <pc:docMk/>
            <pc:sldMk cId="2994701183" sldId="261"/>
            <ac:cxnSpMk id="16" creationId="{5DD847BB-DEB3-7A6D-DEC8-76EFC0243611}"/>
          </ac:cxnSpMkLst>
        </pc:cxnChg>
        <pc:cxnChg chg="add mod">
          <ac:chgData name="皓丞 楊" userId="89c0b052dc3eca5b" providerId="LiveId" clId="{19733C65-2956-43B2-82B5-5A4E3D09A4EB}" dt="2023-06-06T10:22:57.506" v="1315" actId="14100"/>
          <ac:cxnSpMkLst>
            <pc:docMk/>
            <pc:sldMk cId="2994701183" sldId="261"/>
            <ac:cxnSpMk id="26" creationId="{4BD1D190-92FE-FEAE-7D3C-0E54D4FE514D}"/>
          </ac:cxnSpMkLst>
        </pc:cxnChg>
      </pc:sldChg>
      <pc:sldChg chg="addSp modSp mod">
        <pc:chgData name="皓丞 楊" userId="89c0b052dc3eca5b" providerId="LiveId" clId="{19733C65-2956-43B2-82B5-5A4E3D09A4EB}" dt="2023-06-06T09:14:59.344" v="888"/>
        <pc:sldMkLst>
          <pc:docMk/>
          <pc:sldMk cId="3077471113" sldId="277"/>
        </pc:sldMkLst>
        <pc:spChg chg="mod">
          <ac:chgData name="皓丞 楊" userId="89c0b052dc3eca5b" providerId="LiveId" clId="{19733C65-2956-43B2-82B5-5A4E3D09A4EB}" dt="2023-06-06T09:11:34.415" v="799" actId="207"/>
          <ac:spMkLst>
            <pc:docMk/>
            <pc:sldMk cId="3077471113" sldId="277"/>
            <ac:spMk id="3" creationId="{2783656F-30DA-6119-65EE-2524E637BE36}"/>
          </ac:spMkLst>
        </pc:spChg>
        <pc:picChg chg="add mod ord modCrop">
          <ac:chgData name="皓丞 楊" userId="89c0b052dc3eca5b" providerId="LiveId" clId="{19733C65-2956-43B2-82B5-5A4E3D09A4EB}" dt="2023-06-06T09:14:59.344" v="888"/>
          <ac:picMkLst>
            <pc:docMk/>
            <pc:sldMk cId="3077471113" sldId="277"/>
            <ac:picMk id="4" creationId="{797E11CE-D3FD-D6AF-DC65-C84D0427E49C}"/>
          </ac:picMkLst>
        </pc:picChg>
      </pc:sldChg>
      <pc:sldChg chg="del">
        <pc:chgData name="皓丞 楊" userId="89c0b052dc3eca5b" providerId="LiveId" clId="{19733C65-2956-43B2-82B5-5A4E3D09A4EB}" dt="2023-06-06T08:25:33.406" v="760" actId="2696"/>
        <pc:sldMkLst>
          <pc:docMk/>
          <pc:sldMk cId="91353449" sldId="285"/>
        </pc:sldMkLst>
      </pc:sldChg>
      <pc:sldChg chg="addSp delSp modSp mod">
        <pc:chgData name="皓丞 楊" userId="89c0b052dc3eca5b" providerId="LiveId" clId="{19733C65-2956-43B2-82B5-5A4E3D09A4EB}" dt="2023-06-06T10:03:22.458" v="1167" actId="1035"/>
        <pc:sldMkLst>
          <pc:docMk/>
          <pc:sldMk cId="859840669" sldId="360"/>
        </pc:sldMkLst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5" creationId="{87B0348A-123A-BD1E-BB17-AF2E11259FD2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16" creationId="{F50CB434-7C39-38D8-0190-91EA8557D0BD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17" creationId="{2B66FB20-004C-B2F2-C787-7F05885A2513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18" creationId="{095BC372-AF7C-BC60-8F3E-B41352C2ECA9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19" creationId="{F86B2179-12D3-C25D-A77E-71D1FAEF8467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20" creationId="{0A8FB788-6C86-D0ED-C482-346D4EEAFE8C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21" creationId="{D312DD35-D4E2-9EA7-C11F-CC5487AE66DB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22" creationId="{5673410E-B2EF-8F84-0647-E0A78FE7EAD4}"/>
          </ac:spMkLst>
        </pc:spChg>
        <pc:spChg chg="mod">
          <ac:chgData name="皓丞 楊" userId="89c0b052dc3eca5b" providerId="LiveId" clId="{19733C65-2956-43B2-82B5-5A4E3D09A4EB}" dt="2023-06-06T10:02:28.080" v="1152" actId="2711"/>
          <ac:spMkLst>
            <pc:docMk/>
            <pc:sldMk cId="859840669" sldId="360"/>
            <ac:spMk id="23" creationId="{77A1AE9C-2B70-E354-5E40-FEBC33D2FCA0}"/>
          </ac:spMkLst>
        </pc:spChg>
        <pc:grpChg chg="add mod">
          <ac:chgData name="皓丞 楊" userId="89c0b052dc3eca5b" providerId="LiveId" clId="{19733C65-2956-43B2-82B5-5A4E3D09A4EB}" dt="2023-06-06T10:03:22.458" v="1167" actId="1035"/>
          <ac:grpSpMkLst>
            <pc:docMk/>
            <pc:sldMk cId="859840669" sldId="360"/>
            <ac:grpSpMk id="3" creationId="{BC48EE8D-1250-6D01-542D-67E54849D8EC}"/>
          </ac:grpSpMkLst>
        </pc:grpChg>
        <pc:grpChg chg="del">
          <ac:chgData name="皓丞 楊" userId="89c0b052dc3eca5b" providerId="LiveId" clId="{19733C65-2956-43B2-82B5-5A4E3D09A4EB}" dt="2023-06-06T10:02:34.483" v="1154" actId="478"/>
          <ac:grpSpMkLst>
            <pc:docMk/>
            <pc:sldMk cId="859840669" sldId="360"/>
            <ac:grpSpMk id="6" creationId="{B525F7B2-D600-4A8F-9307-AA0DB8794293}"/>
          </ac:grpSpMkLst>
        </pc:grpChg>
      </pc:sldChg>
      <pc:sldChg chg="addSp delSp modSp mod">
        <pc:chgData name="皓丞 楊" userId="89c0b052dc3eca5b" providerId="LiveId" clId="{19733C65-2956-43B2-82B5-5A4E3D09A4EB}" dt="2023-06-06T08:26:09.565" v="765" actId="12789"/>
        <pc:sldMkLst>
          <pc:docMk/>
          <pc:sldMk cId="1742584436" sldId="374"/>
        </pc:sldMkLst>
        <pc:spChg chg="mod">
          <ac:chgData name="皓丞 楊" userId="89c0b052dc3eca5b" providerId="LiveId" clId="{19733C65-2956-43B2-82B5-5A4E3D09A4EB}" dt="2023-06-06T08:26:00.742" v="761"/>
          <ac:spMkLst>
            <pc:docMk/>
            <pc:sldMk cId="1742584436" sldId="374"/>
            <ac:spMk id="9" creationId="{1CF6D69B-57A3-A622-8686-ACEAA3F1C758}"/>
          </ac:spMkLst>
        </pc:spChg>
        <pc:grpChg chg="add mod">
          <ac:chgData name="皓丞 楊" userId="89c0b052dc3eca5b" providerId="LiveId" clId="{19733C65-2956-43B2-82B5-5A4E3D09A4EB}" dt="2023-06-06T08:26:09.565" v="765" actId="12789"/>
          <ac:grpSpMkLst>
            <pc:docMk/>
            <pc:sldMk cId="1742584436" sldId="374"/>
            <ac:grpSpMk id="3" creationId="{A3BF7E8D-20C4-5C99-ED83-75BED68EA174}"/>
          </ac:grpSpMkLst>
        </pc:grpChg>
        <pc:grpChg chg="del">
          <ac:chgData name="皓丞 楊" userId="89c0b052dc3eca5b" providerId="LiveId" clId="{19733C65-2956-43B2-82B5-5A4E3D09A4EB}" dt="2023-06-06T08:26:03.500" v="763" actId="478"/>
          <ac:grpSpMkLst>
            <pc:docMk/>
            <pc:sldMk cId="1742584436" sldId="374"/>
            <ac:grpSpMk id="8" creationId="{40B5BB75-EC27-91B8-AA28-660880359B64}"/>
          </ac:grpSpMkLst>
        </pc:grpChg>
        <pc:picChg chg="mod">
          <ac:chgData name="皓丞 楊" userId="89c0b052dc3eca5b" providerId="LiveId" clId="{19733C65-2956-43B2-82B5-5A4E3D09A4EB}" dt="2023-06-06T08:26:00.742" v="761"/>
          <ac:picMkLst>
            <pc:docMk/>
            <pc:sldMk cId="1742584436" sldId="374"/>
            <ac:picMk id="6" creationId="{2CEF8014-8B97-B817-251B-A2BA4B5CFBAF}"/>
          </ac:picMkLst>
        </pc:picChg>
      </pc:sldChg>
      <pc:sldChg chg="addSp modSp mod">
        <pc:chgData name="皓丞 楊" userId="89c0b052dc3eca5b" providerId="LiveId" clId="{19733C65-2956-43B2-82B5-5A4E3D09A4EB}" dt="2023-06-06T09:13:54.216" v="860" actId="207"/>
        <pc:sldMkLst>
          <pc:docMk/>
          <pc:sldMk cId="3790757779" sldId="375"/>
        </pc:sldMkLst>
        <pc:spChg chg="mod">
          <ac:chgData name="皓丞 楊" userId="89c0b052dc3eca5b" providerId="LiveId" clId="{19733C65-2956-43B2-82B5-5A4E3D09A4EB}" dt="2023-06-06T09:13:54.216" v="860" actId="207"/>
          <ac:spMkLst>
            <pc:docMk/>
            <pc:sldMk cId="3790757779" sldId="375"/>
            <ac:spMk id="4" creationId="{2B8A2C20-1934-3EF0-5C1A-2C45AF6C24DC}"/>
          </ac:spMkLst>
        </pc:spChg>
        <pc:picChg chg="add mod ord">
          <ac:chgData name="皓丞 楊" userId="89c0b052dc3eca5b" providerId="LiveId" clId="{19733C65-2956-43B2-82B5-5A4E3D09A4EB}" dt="2023-06-06T09:13:49.711" v="859" actId="167"/>
          <ac:picMkLst>
            <pc:docMk/>
            <pc:sldMk cId="3790757779" sldId="375"/>
            <ac:picMk id="3" creationId="{CDB48921-37B2-FD54-80BC-51C393D57196}"/>
          </ac:picMkLst>
        </pc:picChg>
      </pc:sldChg>
      <pc:sldChg chg="addSp delSp modSp mod">
        <pc:chgData name="皓丞 楊" userId="89c0b052dc3eca5b" providerId="LiveId" clId="{19733C65-2956-43B2-82B5-5A4E3D09A4EB}" dt="2023-06-06T09:27:58.249" v="996" actId="478"/>
        <pc:sldMkLst>
          <pc:docMk/>
          <pc:sldMk cId="524930044" sldId="376"/>
        </pc:sldMkLst>
        <pc:spChg chg="mod">
          <ac:chgData name="皓丞 楊" userId="89c0b052dc3eca5b" providerId="LiveId" clId="{19733C65-2956-43B2-82B5-5A4E3D09A4EB}" dt="2023-06-06T09:18:47.550" v="918" actId="13822"/>
          <ac:spMkLst>
            <pc:docMk/>
            <pc:sldMk cId="524930044" sldId="376"/>
            <ac:spMk id="5" creationId="{78E7DFB4-4373-60D0-F0CA-F2D2F847F7A3}"/>
          </ac:spMkLst>
        </pc:spChg>
        <pc:spChg chg="mod">
          <ac:chgData name="皓丞 楊" userId="89c0b052dc3eca5b" providerId="LiveId" clId="{19733C65-2956-43B2-82B5-5A4E3D09A4EB}" dt="2023-06-06T09:18:52.714" v="919" actId="13822"/>
          <ac:spMkLst>
            <pc:docMk/>
            <pc:sldMk cId="524930044" sldId="376"/>
            <ac:spMk id="6" creationId="{27C3A8F6-5923-DDB4-3253-E4426CAD4312}"/>
          </ac:spMkLst>
        </pc:spChg>
        <pc:spChg chg="mod">
          <ac:chgData name="皓丞 楊" userId="89c0b052dc3eca5b" providerId="LiveId" clId="{19733C65-2956-43B2-82B5-5A4E3D09A4EB}" dt="2023-06-06T09:18:55.015" v="920" actId="13822"/>
          <ac:spMkLst>
            <pc:docMk/>
            <pc:sldMk cId="524930044" sldId="376"/>
            <ac:spMk id="7" creationId="{CD2EA6ED-D3AA-BBE9-909D-61920DC35B77}"/>
          </ac:spMkLst>
        </pc:spChg>
        <pc:grpChg chg="mod">
          <ac:chgData name="皓丞 楊" userId="89c0b052dc3eca5b" providerId="LiveId" clId="{19733C65-2956-43B2-82B5-5A4E3D09A4EB}" dt="2023-06-06T09:19:14.797" v="954" actId="14861"/>
          <ac:grpSpMkLst>
            <pc:docMk/>
            <pc:sldMk cId="524930044" sldId="376"/>
            <ac:grpSpMk id="4" creationId="{67D77885-B443-5168-E679-EF43C3B72D19}"/>
          </ac:grpSpMkLst>
        </pc:grpChg>
        <pc:picChg chg="add del mod">
          <ac:chgData name="皓丞 楊" userId="89c0b052dc3eca5b" providerId="LiveId" clId="{19733C65-2956-43B2-82B5-5A4E3D09A4EB}" dt="2023-06-06T09:24:15.075" v="962" actId="478"/>
          <ac:picMkLst>
            <pc:docMk/>
            <pc:sldMk cId="524930044" sldId="376"/>
            <ac:picMk id="3" creationId="{C4B5E21C-0DBD-9FB0-BDF6-7EE9813DEE08}"/>
          </ac:picMkLst>
        </pc:picChg>
        <pc:picChg chg="add del mod modCrop">
          <ac:chgData name="皓丞 楊" userId="89c0b052dc3eca5b" providerId="LiveId" clId="{19733C65-2956-43B2-82B5-5A4E3D09A4EB}" dt="2023-06-06T09:26:27.282" v="965" actId="478"/>
          <ac:picMkLst>
            <pc:docMk/>
            <pc:sldMk cId="524930044" sldId="376"/>
            <ac:picMk id="9" creationId="{CB84D98F-8433-E684-A58F-EBBE7404E797}"/>
          </ac:picMkLst>
        </pc:picChg>
        <pc:picChg chg="add mod modCrop">
          <ac:chgData name="皓丞 楊" userId="89c0b052dc3eca5b" providerId="LiveId" clId="{19733C65-2956-43B2-82B5-5A4E3D09A4EB}" dt="2023-06-06T09:27:14.050" v="981" actId="14100"/>
          <ac:picMkLst>
            <pc:docMk/>
            <pc:sldMk cId="524930044" sldId="376"/>
            <ac:picMk id="11" creationId="{6D404910-4E35-F325-B206-80DDE61472AC}"/>
          </ac:picMkLst>
        </pc:picChg>
        <pc:picChg chg="add mod modCrop">
          <ac:chgData name="皓丞 楊" userId="89c0b052dc3eca5b" providerId="LiveId" clId="{19733C65-2956-43B2-82B5-5A4E3D09A4EB}" dt="2023-06-06T09:27:49.345" v="993" actId="1076"/>
          <ac:picMkLst>
            <pc:docMk/>
            <pc:sldMk cId="524930044" sldId="376"/>
            <ac:picMk id="12" creationId="{C28119AA-8C6E-09FB-49B7-0BE65C6018BA}"/>
          </ac:picMkLst>
        </pc:picChg>
        <pc:picChg chg="add del mod">
          <ac:chgData name="皓丞 楊" userId="89c0b052dc3eca5b" providerId="LiveId" clId="{19733C65-2956-43B2-82B5-5A4E3D09A4EB}" dt="2023-06-06T09:27:58.249" v="996" actId="478"/>
          <ac:picMkLst>
            <pc:docMk/>
            <pc:sldMk cId="524930044" sldId="376"/>
            <ac:picMk id="13" creationId="{1A386B95-56F5-65B7-340C-F7FB9FD0D36F}"/>
          </ac:picMkLst>
        </pc:picChg>
      </pc:sldChg>
      <pc:sldChg chg="addSp modSp mod">
        <pc:chgData name="皓丞 楊" userId="89c0b052dc3eca5b" providerId="LiveId" clId="{19733C65-2956-43B2-82B5-5A4E3D09A4EB}" dt="2023-06-06T09:31:10.915" v="1064" actId="1582"/>
        <pc:sldMkLst>
          <pc:docMk/>
          <pc:sldMk cId="2044553101" sldId="377"/>
        </pc:sldMkLst>
        <pc:spChg chg="mod">
          <ac:chgData name="皓丞 楊" userId="89c0b052dc3eca5b" providerId="LiveId" clId="{19733C65-2956-43B2-82B5-5A4E3D09A4EB}" dt="2023-06-06T09:18:06.846" v="895" actId="207"/>
          <ac:spMkLst>
            <pc:docMk/>
            <pc:sldMk cId="2044553101" sldId="377"/>
            <ac:spMk id="4" creationId="{2B8A2C20-1934-3EF0-5C1A-2C45AF6C24DC}"/>
          </ac:spMkLst>
        </pc:spChg>
        <pc:spChg chg="mod">
          <ac:chgData name="皓丞 楊" userId="89c0b052dc3eca5b" providerId="LiveId" clId="{19733C65-2956-43B2-82B5-5A4E3D09A4EB}" dt="2023-06-06T09:31:06.907" v="1063" actId="1582"/>
          <ac:spMkLst>
            <pc:docMk/>
            <pc:sldMk cId="2044553101" sldId="377"/>
            <ac:spMk id="6" creationId="{DD1B6C68-5E2B-B81A-B921-B65BC117B6B2}"/>
          </ac:spMkLst>
        </pc:spChg>
        <pc:spChg chg="mod">
          <ac:chgData name="皓丞 楊" userId="89c0b052dc3eca5b" providerId="LiveId" clId="{19733C65-2956-43B2-82B5-5A4E3D09A4EB}" dt="2023-06-06T09:30:55.401" v="1061" actId="14100"/>
          <ac:spMkLst>
            <pc:docMk/>
            <pc:sldMk cId="2044553101" sldId="377"/>
            <ac:spMk id="7" creationId="{783FEC18-38BF-CEA0-2F7A-473A12E88B7A}"/>
          </ac:spMkLst>
        </pc:spChg>
        <pc:spChg chg="mod">
          <ac:chgData name="皓丞 楊" userId="89c0b052dc3eca5b" providerId="LiveId" clId="{19733C65-2956-43B2-82B5-5A4E3D09A4EB}" dt="2023-06-06T09:30:51.225" v="1060" actId="14100"/>
          <ac:spMkLst>
            <pc:docMk/>
            <pc:sldMk cId="2044553101" sldId="377"/>
            <ac:spMk id="8" creationId="{D2A81284-F5E0-6E2E-EF73-848BB246AADE}"/>
          </ac:spMkLst>
        </pc:spChg>
        <pc:spChg chg="mod">
          <ac:chgData name="皓丞 楊" userId="89c0b052dc3eca5b" providerId="LiveId" clId="{19733C65-2956-43B2-82B5-5A4E3D09A4EB}" dt="2023-06-06T09:31:10.915" v="1064" actId="1582"/>
          <ac:spMkLst>
            <pc:docMk/>
            <pc:sldMk cId="2044553101" sldId="377"/>
            <ac:spMk id="9" creationId="{D80B0C14-BEAD-3DEA-25DB-CD77910DB818}"/>
          </ac:spMkLst>
        </pc:spChg>
        <pc:spChg chg="mod">
          <ac:chgData name="皓丞 楊" userId="89c0b052dc3eca5b" providerId="LiveId" clId="{19733C65-2956-43B2-82B5-5A4E3D09A4EB}" dt="2023-06-06T09:31:02.523" v="1062" actId="1582"/>
          <ac:spMkLst>
            <pc:docMk/>
            <pc:sldMk cId="2044553101" sldId="377"/>
            <ac:spMk id="10" creationId="{CB0A9FC7-1E86-2CC7-B4A2-B74F21167078}"/>
          </ac:spMkLst>
        </pc:spChg>
        <pc:spChg chg="mod">
          <ac:chgData name="皓丞 楊" userId="89c0b052dc3eca5b" providerId="LiveId" clId="{19733C65-2956-43B2-82B5-5A4E3D09A4EB}" dt="2023-06-06T09:28:41.243" v="1003" actId="11530"/>
          <ac:spMkLst>
            <pc:docMk/>
            <pc:sldMk cId="2044553101" sldId="377"/>
            <ac:spMk id="11" creationId="{5271F65E-2C4D-9E70-08CB-4B82668C2DF9}"/>
          </ac:spMkLst>
        </pc:spChg>
        <pc:spChg chg="mod">
          <ac:chgData name="皓丞 楊" userId="89c0b052dc3eca5b" providerId="LiveId" clId="{19733C65-2956-43B2-82B5-5A4E3D09A4EB}" dt="2023-06-06T09:28:44.843" v="1004" actId="11530"/>
          <ac:spMkLst>
            <pc:docMk/>
            <pc:sldMk cId="2044553101" sldId="377"/>
            <ac:spMk id="12" creationId="{6C74424B-3530-49F6-3650-934ADF8392A9}"/>
          </ac:spMkLst>
        </pc:spChg>
        <pc:spChg chg="mod">
          <ac:chgData name="皓丞 楊" userId="89c0b052dc3eca5b" providerId="LiveId" clId="{19733C65-2956-43B2-82B5-5A4E3D09A4EB}" dt="2023-06-06T09:28:48.315" v="1005" actId="11530"/>
          <ac:spMkLst>
            <pc:docMk/>
            <pc:sldMk cId="2044553101" sldId="377"/>
            <ac:spMk id="13" creationId="{2AEA70EF-EFA0-4463-61CF-E74F6C2309EF}"/>
          </ac:spMkLst>
        </pc:spChg>
        <pc:spChg chg="mod">
          <ac:chgData name="皓丞 楊" userId="89c0b052dc3eca5b" providerId="LiveId" clId="{19733C65-2956-43B2-82B5-5A4E3D09A4EB}" dt="2023-06-06T09:28:55.084" v="1007" actId="11530"/>
          <ac:spMkLst>
            <pc:docMk/>
            <pc:sldMk cId="2044553101" sldId="377"/>
            <ac:spMk id="14" creationId="{D3CAEF9B-6A0A-B97A-DF07-EBAFC7CF4F4F}"/>
          </ac:spMkLst>
        </pc:spChg>
        <pc:spChg chg="mod">
          <ac:chgData name="皓丞 楊" userId="89c0b052dc3eca5b" providerId="LiveId" clId="{19733C65-2956-43B2-82B5-5A4E3D09A4EB}" dt="2023-06-06T09:29:00.131" v="1008" actId="11530"/>
          <ac:spMkLst>
            <pc:docMk/>
            <pc:sldMk cId="2044553101" sldId="377"/>
            <ac:spMk id="15" creationId="{836F392F-35DE-CEDD-21CB-8045632DFEB8}"/>
          </ac:spMkLst>
        </pc:spChg>
        <pc:spChg chg="mod">
          <ac:chgData name="皓丞 楊" userId="89c0b052dc3eca5b" providerId="LiveId" clId="{19733C65-2956-43B2-82B5-5A4E3D09A4EB}" dt="2023-06-06T09:28:51.339" v="1006" actId="11530"/>
          <ac:spMkLst>
            <pc:docMk/>
            <pc:sldMk cId="2044553101" sldId="377"/>
            <ac:spMk id="16" creationId="{1DA66E3F-DF98-49CC-A3D7-F9A8612C4A7B}"/>
          </ac:spMkLst>
        </pc:spChg>
        <pc:grpChg chg="mod">
          <ac:chgData name="皓丞 楊" userId="89c0b052dc3eca5b" providerId="LiveId" clId="{19733C65-2956-43B2-82B5-5A4E3D09A4EB}" dt="2023-06-06T09:29:44.719" v="1052" actId="14861"/>
          <ac:grpSpMkLst>
            <pc:docMk/>
            <pc:sldMk cId="2044553101" sldId="377"/>
            <ac:grpSpMk id="3" creationId="{18B40FF2-5939-04B4-DE78-73F328B98DFF}"/>
          </ac:grpSpMkLst>
        </pc:grpChg>
        <pc:picChg chg="add mod ord modCrop">
          <ac:chgData name="皓丞 楊" userId="89c0b052dc3eca5b" providerId="LiveId" clId="{19733C65-2956-43B2-82B5-5A4E3D09A4EB}" dt="2023-06-06T09:21:21.029" v="959" actId="732"/>
          <ac:picMkLst>
            <pc:docMk/>
            <pc:sldMk cId="2044553101" sldId="377"/>
            <ac:picMk id="17" creationId="{6A300705-5BFE-DDBB-855A-34EADEFE4EF5}"/>
          </ac:picMkLst>
        </pc:picChg>
      </pc:sldChg>
      <pc:sldChg chg="addSp modSp mod">
        <pc:chgData name="皓丞 楊" userId="89c0b052dc3eca5b" providerId="LiveId" clId="{19733C65-2956-43B2-82B5-5A4E3D09A4EB}" dt="2023-06-05T17:51:04.762" v="192" actId="207"/>
        <pc:sldMkLst>
          <pc:docMk/>
          <pc:sldMk cId="2042931563" sldId="387"/>
        </pc:sldMkLst>
        <pc:spChg chg="add mod">
          <ac:chgData name="皓丞 楊" userId="89c0b052dc3eca5b" providerId="LiveId" clId="{19733C65-2956-43B2-82B5-5A4E3D09A4EB}" dt="2023-06-05T17:49:21.460" v="168" actId="14100"/>
          <ac:spMkLst>
            <pc:docMk/>
            <pc:sldMk cId="2042931563" sldId="387"/>
            <ac:spMk id="3" creationId="{A772F55E-8909-18AD-84A0-ADEC9ED43175}"/>
          </ac:spMkLst>
        </pc:spChg>
        <pc:spChg chg="add mod">
          <ac:chgData name="皓丞 楊" userId="89c0b052dc3eca5b" providerId="LiveId" clId="{19733C65-2956-43B2-82B5-5A4E3D09A4EB}" dt="2023-06-05T17:51:04.762" v="192" actId="207"/>
          <ac:spMkLst>
            <pc:docMk/>
            <pc:sldMk cId="2042931563" sldId="387"/>
            <ac:spMk id="4" creationId="{9E81EC76-76B0-FC56-FE5C-45C7E0A5A764}"/>
          </ac:spMkLst>
        </pc:spChg>
      </pc:sldChg>
      <pc:sldChg chg="addSp delSp modSp mod">
        <pc:chgData name="皓丞 楊" userId="89c0b052dc3eca5b" providerId="LiveId" clId="{19733C65-2956-43B2-82B5-5A4E3D09A4EB}" dt="2023-06-06T08:23:10.862" v="750" actId="12789"/>
        <pc:sldMkLst>
          <pc:docMk/>
          <pc:sldMk cId="386487874" sldId="391"/>
        </pc:sldMkLst>
        <pc:spChg chg="mod">
          <ac:chgData name="皓丞 楊" userId="89c0b052dc3eca5b" providerId="LiveId" clId="{19733C65-2956-43B2-82B5-5A4E3D09A4EB}" dt="2023-06-06T08:22:39.924" v="744"/>
          <ac:spMkLst>
            <pc:docMk/>
            <pc:sldMk cId="386487874" sldId="391"/>
            <ac:spMk id="9" creationId="{75C9356B-C5CE-B524-A50F-279AA58CCD35}"/>
          </ac:spMkLst>
        </pc:spChg>
        <pc:grpChg chg="add mod">
          <ac:chgData name="皓丞 楊" userId="89c0b052dc3eca5b" providerId="LiveId" clId="{19733C65-2956-43B2-82B5-5A4E3D09A4EB}" dt="2023-06-06T08:23:10.862" v="750" actId="12789"/>
          <ac:grpSpMkLst>
            <pc:docMk/>
            <pc:sldMk cId="386487874" sldId="391"/>
            <ac:grpSpMk id="3" creationId="{D1A4C491-F801-C220-DB5F-7BD3B65AA29E}"/>
          </ac:grpSpMkLst>
        </pc:grpChg>
        <pc:grpChg chg="del">
          <ac:chgData name="皓丞 楊" userId="89c0b052dc3eca5b" providerId="LiveId" clId="{19733C65-2956-43B2-82B5-5A4E3D09A4EB}" dt="2023-06-06T08:22:48.774" v="746" actId="478"/>
          <ac:grpSpMkLst>
            <pc:docMk/>
            <pc:sldMk cId="386487874" sldId="391"/>
            <ac:grpSpMk id="7" creationId="{CE23775C-053E-B1EC-7450-9FE79240BD7B}"/>
          </ac:grpSpMkLst>
        </pc:grpChg>
        <pc:picChg chg="mod">
          <ac:chgData name="皓丞 楊" userId="89c0b052dc3eca5b" providerId="LiveId" clId="{19733C65-2956-43B2-82B5-5A4E3D09A4EB}" dt="2023-06-06T08:22:39.924" v="744"/>
          <ac:picMkLst>
            <pc:docMk/>
            <pc:sldMk cId="386487874" sldId="391"/>
            <ac:picMk id="8" creationId="{EF03B800-E353-1CD8-28DB-3E0D12C66DC4}"/>
          </ac:picMkLst>
        </pc:picChg>
      </pc:sldChg>
      <pc:sldChg chg="addSp delSp modSp mod">
        <pc:chgData name="皓丞 楊" userId="89c0b052dc3eca5b" providerId="LiveId" clId="{19733C65-2956-43B2-82B5-5A4E3D09A4EB}" dt="2023-06-06T09:33:23.007" v="1100" actId="1036"/>
        <pc:sldMkLst>
          <pc:docMk/>
          <pc:sldMk cId="4175599523" sldId="392"/>
        </pc:sldMkLst>
        <pc:spChg chg="add del mod">
          <ac:chgData name="皓丞 楊" userId="89c0b052dc3eca5b" providerId="LiveId" clId="{19733C65-2956-43B2-82B5-5A4E3D09A4EB}" dt="2023-06-05T17:57:46.616" v="198" actId="478"/>
          <ac:spMkLst>
            <pc:docMk/>
            <pc:sldMk cId="4175599523" sldId="392"/>
            <ac:spMk id="4" creationId="{CEE46454-800A-6E19-163F-02384F5DEBA5}"/>
          </ac:spMkLst>
        </pc:spChg>
        <pc:spChg chg="add del mod">
          <ac:chgData name="皓丞 楊" userId="89c0b052dc3eca5b" providerId="LiveId" clId="{19733C65-2956-43B2-82B5-5A4E3D09A4EB}" dt="2023-06-05T17:57:45.553" v="197" actId="478"/>
          <ac:spMkLst>
            <pc:docMk/>
            <pc:sldMk cId="4175599523" sldId="392"/>
            <ac:spMk id="9" creationId="{1A434505-C291-6376-B712-4DC32B64B973}"/>
          </ac:spMkLst>
        </pc:spChg>
        <pc:spChg chg="add mod">
          <ac:chgData name="皓丞 楊" userId="89c0b052dc3eca5b" providerId="LiveId" clId="{19733C65-2956-43B2-82B5-5A4E3D09A4EB}" dt="2023-06-05T18:20:37.030" v="462" actId="14100"/>
          <ac:spMkLst>
            <pc:docMk/>
            <pc:sldMk cId="4175599523" sldId="392"/>
            <ac:spMk id="12" creationId="{F90207DA-97C7-27A9-5AE9-49688BC6E5CF}"/>
          </ac:spMkLst>
        </pc:spChg>
        <pc:spChg chg="add mod">
          <ac:chgData name="皓丞 楊" userId="89c0b052dc3eca5b" providerId="LiveId" clId="{19733C65-2956-43B2-82B5-5A4E3D09A4EB}" dt="2023-06-05T18:20:26.278" v="458" actId="1037"/>
          <ac:spMkLst>
            <pc:docMk/>
            <pc:sldMk cId="4175599523" sldId="392"/>
            <ac:spMk id="13" creationId="{2D801278-5815-F350-4E3B-C862087B1D23}"/>
          </ac:spMkLst>
        </pc:spChg>
        <pc:spChg chg="add mod">
          <ac:chgData name="皓丞 楊" userId="89c0b052dc3eca5b" providerId="LiveId" clId="{19733C65-2956-43B2-82B5-5A4E3D09A4EB}" dt="2023-06-05T18:19:41.135" v="449" actId="14100"/>
          <ac:spMkLst>
            <pc:docMk/>
            <pc:sldMk cId="4175599523" sldId="392"/>
            <ac:spMk id="14" creationId="{888B4E0F-064A-071D-E0FC-DAE51EF2AA37}"/>
          </ac:spMkLst>
        </pc:spChg>
        <pc:spChg chg="add mod">
          <ac:chgData name="皓丞 楊" userId="89c0b052dc3eca5b" providerId="LiveId" clId="{19733C65-2956-43B2-82B5-5A4E3D09A4EB}" dt="2023-06-06T09:33:15.407" v="1082" actId="14100"/>
          <ac:spMkLst>
            <pc:docMk/>
            <pc:sldMk cId="4175599523" sldId="392"/>
            <ac:spMk id="15" creationId="{B3BDFB47-F166-F573-EA79-815C4C478D91}"/>
          </ac:spMkLst>
        </pc:spChg>
        <pc:spChg chg="add del">
          <ac:chgData name="皓丞 楊" userId="89c0b052dc3eca5b" providerId="LiveId" clId="{19733C65-2956-43B2-82B5-5A4E3D09A4EB}" dt="2023-06-05T18:12:28.801" v="360" actId="478"/>
          <ac:spMkLst>
            <pc:docMk/>
            <pc:sldMk cId="4175599523" sldId="392"/>
            <ac:spMk id="17" creationId="{34D71225-AD6F-D5FF-28B3-F0FDD92DED20}"/>
          </ac:spMkLst>
        </pc:spChg>
        <pc:spChg chg="add mod">
          <ac:chgData name="皓丞 楊" userId="89c0b052dc3eca5b" providerId="LiveId" clId="{19733C65-2956-43B2-82B5-5A4E3D09A4EB}" dt="2023-06-05T18:20:19.223" v="456" actId="1076"/>
          <ac:spMkLst>
            <pc:docMk/>
            <pc:sldMk cId="4175599523" sldId="392"/>
            <ac:spMk id="18" creationId="{FE6D70ED-2134-FD22-EF5B-1BC3789B91A9}"/>
          </ac:spMkLst>
        </pc:spChg>
        <pc:spChg chg="add mod">
          <ac:chgData name="皓丞 楊" userId="89c0b052dc3eca5b" providerId="LiveId" clId="{19733C65-2956-43B2-82B5-5A4E3D09A4EB}" dt="2023-06-05T18:16:46.520" v="412" actId="1076"/>
          <ac:spMkLst>
            <pc:docMk/>
            <pc:sldMk cId="4175599523" sldId="392"/>
            <ac:spMk id="19" creationId="{B27A296E-0FAA-6757-4DAD-F69B34ABE128}"/>
          </ac:spMkLst>
        </pc:spChg>
        <pc:spChg chg="add mod">
          <ac:chgData name="皓丞 楊" userId="89c0b052dc3eca5b" providerId="LiveId" clId="{19733C65-2956-43B2-82B5-5A4E3D09A4EB}" dt="2023-06-05T18:25:18.236" v="468" actId="14100"/>
          <ac:spMkLst>
            <pc:docMk/>
            <pc:sldMk cId="4175599523" sldId="392"/>
            <ac:spMk id="23" creationId="{B48B0891-B16F-CE86-B5A0-44F97EEBD4D9}"/>
          </ac:spMkLst>
        </pc:spChg>
        <pc:spChg chg="add mod">
          <ac:chgData name="皓丞 楊" userId="89c0b052dc3eca5b" providerId="LiveId" clId="{19733C65-2956-43B2-82B5-5A4E3D09A4EB}" dt="2023-06-05T18:25:58.867" v="520" actId="14100"/>
          <ac:spMkLst>
            <pc:docMk/>
            <pc:sldMk cId="4175599523" sldId="392"/>
            <ac:spMk id="24" creationId="{6D87A2A9-6243-F6A1-F2E8-2D3E35437A6F}"/>
          </ac:spMkLst>
        </pc:spChg>
        <pc:spChg chg="add mod">
          <ac:chgData name="皓丞 楊" userId="89c0b052dc3eca5b" providerId="LiveId" clId="{19733C65-2956-43B2-82B5-5A4E3D09A4EB}" dt="2023-06-05T18:27:05.243" v="574" actId="14100"/>
          <ac:spMkLst>
            <pc:docMk/>
            <pc:sldMk cId="4175599523" sldId="392"/>
            <ac:spMk id="25" creationId="{499EB29C-D274-ECDC-B7C9-AAB8D5D3CFA4}"/>
          </ac:spMkLst>
        </pc:spChg>
        <pc:graphicFrameChg chg="add mod modGraphic">
          <ac:chgData name="皓丞 楊" userId="89c0b052dc3eca5b" providerId="LiveId" clId="{19733C65-2956-43B2-82B5-5A4E3D09A4EB}" dt="2023-06-06T09:33:23.007" v="1100" actId="1036"/>
          <ac:graphicFrameMkLst>
            <pc:docMk/>
            <pc:sldMk cId="4175599523" sldId="392"/>
            <ac:graphicFrameMk id="16" creationId="{23F7E3CB-C66A-B89A-5744-07D5A48CA245}"/>
          </ac:graphicFrameMkLst>
        </pc:graphicFrameChg>
        <pc:picChg chg="del">
          <ac:chgData name="皓丞 楊" userId="89c0b052dc3eca5b" providerId="LiveId" clId="{19733C65-2956-43B2-82B5-5A4E3D09A4EB}" dt="2023-06-05T17:57:43.041" v="194" actId="478"/>
          <ac:picMkLst>
            <pc:docMk/>
            <pc:sldMk cId="4175599523" sldId="392"/>
            <ac:picMk id="6" creationId="{5F23538C-C327-EBC1-B7E6-D05659F7C180}"/>
          </ac:picMkLst>
        </pc:picChg>
        <pc:picChg chg="del">
          <ac:chgData name="皓丞 楊" userId="89c0b052dc3eca5b" providerId="LiveId" clId="{19733C65-2956-43B2-82B5-5A4E3D09A4EB}" dt="2023-06-05T17:57:43.858" v="195" actId="478"/>
          <ac:picMkLst>
            <pc:docMk/>
            <pc:sldMk cId="4175599523" sldId="392"/>
            <ac:picMk id="7" creationId="{A90F612A-882C-9B55-F5BE-3692BE48237F}"/>
          </ac:picMkLst>
        </pc:picChg>
        <pc:picChg chg="add del mod modCrop">
          <ac:chgData name="皓丞 楊" userId="89c0b052dc3eca5b" providerId="LiveId" clId="{19733C65-2956-43B2-82B5-5A4E3D09A4EB}" dt="2023-06-05T18:17:31.896" v="414" actId="478"/>
          <ac:picMkLst>
            <pc:docMk/>
            <pc:sldMk cId="4175599523" sldId="392"/>
            <ac:picMk id="11" creationId="{A95F3FD7-13F7-8391-6BC8-C03C885CE060}"/>
          </ac:picMkLst>
        </pc:picChg>
        <pc:picChg chg="add del mod modCrop">
          <ac:chgData name="皓丞 楊" userId="89c0b052dc3eca5b" providerId="LiveId" clId="{19733C65-2956-43B2-82B5-5A4E3D09A4EB}" dt="2023-06-05T18:17:32.703" v="415" actId="478"/>
          <ac:picMkLst>
            <pc:docMk/>
            <pc:sldMk cId="4175599523" sldId="392"/>
            <ac:picMk id="20" creationId="{5B7D82DE-3577-B3FB-803D-FFB178D292AC}"/>
          </ac:picMkLst>
        </pc:picChg>
        <pc:picChg chg="add mod ord modCrop">
          <ac:chgData name="皓丞 楊" userId="89c0b052dc3eca5b" providerId="LiveId" clId="{19733C65-2956-43B2-82B5-5A4E3D09A4EB}" dt="2023-06-05T18:20:09.183" v="455" actId="1076"/>
          <ac:picMkLst>
            <pc:docMk/>
            <pc:sldMk cId="4175599523" sldId="392"/>
            <ac:picMk id="22" creationId="{FF29587C-5F0A-A552-5278-5E5396764093}"/>
          </ac:picMkLst>
        </pc:picChg>
        <pc:picChg chg="add del mod">
          <ac:chgData name="皓丞 楊" userId="89c0b052dc3eca5b" providerId="LiveId" clId="{19733C65-2956-43B2-82B5-5A4E3D09A4EB}" dt="2023-06-05T18:30:46.917" v="600" actId="21"/>
          <ac:picMkLst>
            <pc:docMk/>
            <pc:sldMk cId="4175599523" sldId="392"/>
            <ac:picMk id="27" creationId="{9B6A4399-5E50-0C69-CB5C-A5728FFF2933}"/>
          </ac:picMkLst>
        </pc:picChg>
        <pc:picChg chg="add mod modCrop">
          <ac:chgData name="皓丞 楊" userId="89c0b052dc3eca5b" providerId="LiveId" clId="{19733C65-2956-43B2-82B5-5A4E3D09A4EB}" dt="2023-06-05T18:32:43.425" v="615" actId="14100"/>
          <ac:picMkLst>
            <pc:docMk/>
            <pc:sldMk cId="4175599523" sldId="392"/>
            <ac:picMk id="29" creationId="{7897309D-C8CA-481F-5B77-4F7E0B5CA9BC}"/>
          </ac:picMkLst>
        </pc:picChg>
      </pc:sldChg>
      <pc:sldChg chg="addSp delSp modSp mod">
        <pc:chgData name="皓丞 楊" userId="89c0b052dc3eca5b" providerId="LiveId" clId="{19733C65-2956-43B2-82B5-5A4E3D09A4EB}" dt="2023-06-05T18:39:06.534" v="665" actId="14100"/>
        <pc:sldMkLst>
          <pc:docMk/>
          <pc:sldMk cId="901831051" sldId="394"/>
        </pc:sldMkLst>
        <pc:spChg chg="mod">
          <ac:chgData name="皓丞 楊" userId="89c0b052dc3eca5b" providerId="LiveId" clId="{19733C65-2956-43B2-82B5-5A4E3D09A4EB}" dt="2023-06-05T18:36:02.512" v="644" actId="20577"/>
          <ac:spMkLst>
            <pc:docMk/>
            <pc:sldMk cId="901831051" sldId="394"/>
            <ac:spMk id="2" creationId="{0E24ED43-147E-6CE5-E7C5-EA16F3AAFB1A}"/>
          </ac:spMkLst>
        </pc:spChg>
        <pc:spChg chg="add del mod">
          <ac:chgData name="皓丞 楊" userId="89c0b052dc3eca5b" providerId="LiveId" clId="{19733C65-2956-43B2-82B5-5A4E3D09A4EB}" dt="2023-06-05T18:33:43.825" v="620" actId="478"/>
          <ac:spMkLst>
            <pc:docMk/>
            <pc:sldMk cId="901831051" sldId="394"/>
            <ac:spMk id="4" creationId="{47228E59-F73C-CC85-F077-FC6605105B53}"/>
          </ac:spMkLst>
        </pc:spChg>
        <pc:spChg chg="add del mod">
          <ac:chgData name="皓丞 楊" userId="89c0b052dc3eca5b" providerId="LiveId" clId="{19733C65-2956-43B2-82B5-5A4E3D09A4EB}" dt="2023-06-05T18:33:42.601" v="619" actId="478"/>
          <ac:spMkLst>
            <pc:docMk/>
            <pc:sldMk cId="901831051" sldId="394"/>
            <ac:spMk id="9" creationId="{B0B38C90-77EA-1D90-D611-DAAEBD2B623A}"/>
          </ac:spMkLst>
        </pc:spChg>
        <pc:spChg chg="add mod">
          <ac:chgData name="皓丞 楊" userId="89c0b052dc3eca5b" providerId="LiveId" clId="{19733C65-2956-43B2-82B5-5A4E3D09A4EB}" dt="2023-06-05T18:39:06.534" v="665" actId="14100"/>
          <ac:spMkLst>
            <pc:docMk/>
            <pc:sldMk cId="901831051" sldId="394"/>
            <ac:spMk id="12" creationId="{27326A2C-5FD3-3A37-4BE6-B8ACB5FBB48E}"/>
          </ac:spMkLst>
        </pc:spChg>
        <pc:picChg chg="del">
          <ac:chgData name="皓丞 楊" userId="89c0b052dc3eca5b" providerId="LiveId" clId="{19733C65-2956-43B2-82B5-5A4E3D09A4EB}" dt="2023-06-05T18:33:38.826" v="617" actId="478"/>
          <ac:picMkLst>
            <pc:docMk/>
            <pc:sldMk cId="901831051" sldId="394"/>
            <ac:picMk id="6" creationId="{5FE220EA-06E6-26BA-CFCC-CD889C47BF57}"/>
          </ac:picMkLst>
        </pc:picChg>
        <pc:picChg chg="del">
          <ac:chgData name="皓丞 楊" userId="89c0b052dc3eca5b" providerId="LiveId" clId="{19733C65-2956-43B2-82B5-5A4E3D09A4EB}" dt="2023-06-05T18:33:40.554" v="618" actId="478"/>
          <ac:picMkLst>
            <pc:docMk/>
            <pc:sldMk cId="901831051" sldId="394"/>
            <ac:picMk id="7" creationId="{0B4D6170-1688-872B-9352-6160D6E63E25}"/>
          </ac:picMkLst>
        </pc:picChg>
        <pc:picChg chg="add mod modCrop">
          <ac:chgData name="皓丞 楊" userId="89c0b052dc3eca5b" providerId="LiveId" clId="{19733C65-2956-43B2-82B5-5A4E3D09A4EB}" dt="2023-06-05T18:35:50.088" v="628" actId="1076"/>
          <ac:picMkLst>
            <pc:docMk/>
            <pc:sldMk cId="901831051" sldId="394"/>
            <ac:picMk id="11" creationId="{2E123C1C-6E16-322C-0323-E350124E8BBC}"/>
          </ac:picMkLst>
        </pc:picChg>
      </pc:sldChg>
      <pc:sldChg chg="modSp mod">
        <pc:chgData name="皓丞 楊" userId="89c0b052dc3eca5b" providerId="LiveId" clId="{19733C65-2956-43B2-82B5-5A4E3D09A4EB}" dt="2023-06-05T18:36:20.284" v="659"/>
        <pc:sldMkLst>
          <pc:docMk/>
          <pc:sldMk cId="2180641673" sldId="395"/>
        </pc:sldMkLst>
        <pc:spChg chg="mod">
          <ac:chgData name="皓丞 楊" userId="89c0b052dc3eca5b" providerId="LiveId" clId="{19733C65-2956-43B2-82B5-5A4E3D09A4EB}" dt="2023-06-05T18:36:20.284" v="659"/>
          <ac:spMkLst>
            <pc:docMk/>
            <pc:sldMk cId="2180641673" sldId="395"/>
            <ac:spMk id="2" creationId="{3FD44591-E6C0-DC96-3AAD-586E667380D2}"/>
          </ac:spMkLst>
        </pc:spChg>
      </pc:sldChg>
      <pc:sldChg chg="addSp modSp">
        <pc:chgData name="皓丞 楊" userId="89c0b052dc3eca5b" providerId="LiveId" clId="{19733C65-2956-43B2-82B5-5A4E3D09A4EB}" dt="2023-06-06T08:23:40.650" v="751"/>
        <pc:sldMkLst>
          <pc:docMk/>
          <pc:sldMk cId="117671575" sldId="396"/>
        </pc:sldMkLst>
        <pc:spChg chg="add mod">
          <ac:chgData name="皓丞 楊" userId="89c0b052dc3eca5b" providerId="LiveId" clId="{19733C65-2956-43B2-82B5-5A4E3D09A4EB}" dt="2023-06-05T18:46:18.758" v="722"/>
          <ac:spMkLst>
            <pc:docMk/>
            <pc:sldMk cId="117671575" sldId="396"/>
            <ac:spMk id="3" creationId="{298F0AA2-3B0D-9A80-8DF0-B94E2ED84C4D}"/>
          </ac:spMkLst>
        </pc:spChg>
        <pc:spChg chg="add mod">
          <ac:chgData name="皓丞 楊" userId="89c0b052dc3eca5b" providerId="LiveId" clId="{19733C65-2956-43B2-82B5-5A4E3D09A4EB}" dt="2023-06-05T18:46:18.758" v="722"/>
          <ac:spMkLst>
            <pc:docMk/>
            <pc:sldMk cId="117671575" sldId="396"/>
            <ac:spMk id="4" creationId="{11F963EE-60FE-B0AF-EF29-06BBF6AD733C}"/>
          </ac:spMkLst>
        </pc:spChg>
        <pc:spChg chg="add mod">
          <ac:chgData name="皓丞 楊" userId="89c0b052dc3eca5b" providerId="LiveId" clId="{19733C65-2956-43B2-82B5-5A4E3D09A4EB}" dt="2023-06-06T08:23:40.650" v="751"/>
          <ac:spMkLst>
            <pc:docMk/>
            <pc:sldMk cId="117671575" sldId="396"/>
            <ac:spMk id="8" creationId="{717D1448-1EB9-7B01-F759-6044E7D03BBA}"/>
          </ac:spMkLst>
        </pc:spChg>
      </pc:sldChg>
      <pc:sldChg chg="addSp modSp">
        <pc:chgData name="皓丞 楊" userId="89c0b052dc3eca5b" providerId="LiveId" clId="{19733C65-2956-43B2-82B5-5A4E3D09A4EB}" dt="2023-06-06T08:24:00.632" v="752"/>
        <pc:sldMkLst>
          <pc:docMk/>
          <pc:sldMk cId="1357773244" sldId="398"/>
        </pc:sldMkLst>
        <pc:spChg chg="add mod">
          <ac:chgData name="皓丞 楊" userId="89c0b052dc3eca5b" providerId="LiveId" clId="{19733C65-2956-43B2-82B5-5A4E3D09A4EB}" dt="2023-06-06T08:24:00.632" v="752"/>
          <ac:spMkLst>
            <pc:docMk/>
            <pc:sldMk cId="1357773244" sldId="398"/>
            <ac:spMk id="3" creationId="{D394DE31-87BD-A398-FCAD-55E681B183B0}"/>
          </ac:spMkLst>
        </pc:spChg>
      </pc:sldChg>
      <pc:sldChg chg="modSp mod">
        <pc:chgData name="皓丞 楊" userId="89c0b052dc3eca5b" providerId="LiveId" clId="{19733C65-2956-43B2-82B5-5A4E3D09A4EB}" dt="2023-06-06T09:36:38.632" v="1145" actId="207"/>
        <pc:sldMkLst>
          <pc:docMk/>
          <pc:sldMk cId="3589177877" sldId="401"/>
        </pc:sldMkLst>
        <pc:spChg chg="mod">
          <ac:chgData name="皓丞 楊" userId="89c0b052dc3eca5b" providerId="LiveId" clId="{19733C65-2956-43B2-82B5-5A4E3D09A4EB}" dt="2023-06-06T09:36:19.275" v="1143" actId="13822"/>
          <ac:spMkLst>
            <pc:docMk/>
            <pc:sldMk cId="3589177877" sldId="401"/>
            <ac:spMk id="7" creationId="{63694BF0-6479-2CC2-E7D5-F573FC08B9DD}"/>
          </ac:spMkLst>
        </pc:spChg>
        <pc:spChg chg="mod">
          <ac:chgData name="皓丞 楊" userId="89c0b052dc3eca5b" providerId="LiveId" clId="{19733C65-2956-43B2-82B5-5A4E3D09A4EB}" dt="2023-06-06T09:36:38.632" v="1145" actId="207"/>
          <ac:spMkLst>
            <pc:docMk/>
            <pc:sldMk cId="3589177877" sldId="401"/>
            <ac:spMk id="8" creationId="{9254A554-00CD-EFB3-6B73-EA156746F930}"/>
          </ac:spMkLst>
        </pc:spChg>
        <pc:grpChg chg="mod">
          <ac:chgData name="皓丞 楊" userId="89c0b052dc3eca5b" providerId="LiveId" clId="{19733C65-2956-43B2-82B5-5A4E3D09A4EB}" dt="2023-06-06T09:35:43.182" v="1142" actId="14861"/>
          <ac:grpSpMkLst>
            <pc:docMk/>
            <pc:sldMk cId="3589177877" sldId="401"/>
            <ac:grpSpMk id="6" creationId="{9950256D-FEF9-408C-71AC-024E3700ADC4}"/>
          </ac:grpSpMkLst>
        </pc:grpChg>
      </pc:sldChg>
      <pc:sldChg chg="addSp delSp modSp add mod ord">
        <pc:chgData name="皓丞 楊" userId="89c0b052dc3eca5b" providerId="LiveId" clId="{19733C65-2956-43B2-82B5-5A4E3D09A4EB}" dt="2023-06-05T17:45:18.829" v="161" actId="207"/>
        <pc:sldMkLst>
          <pc:docMk/>
          <pc:sldMk cId="658944846" sldId="402"/>
        </pc:sldMkLst>
        <pc:spChg chg="add del mod">
          <ac:chgData name="皓丞 楊" userId="89c0b052dc3eca5b" providerId="LiveId" clId="{19733C65-2956-43B2-82B5-5A4E3D09A4EB}" dt="2023-06-05T17:31:12.716" v="5" actId="478"/>
          <ac:spMkLst>
            <pc:docMk/>
            <pc:sldMk cId="658944846" sldId="402"/>
            <ac:spMk id="4" creationId="{82552109-53AE-A0CF-F867-E7D63B411B3E}"/>
          </ac:spMkLst>
        </pc:spChg>
        <pc:spChg chg="add del mod">
          <ac:chgData name="皓丞 楊" userId="89c0b052dc3eca5b" providerId="LiveId" clId="{19733C65-2956-43B2-82B5-5A4E3D09A4EB}" dt="2023-06-05T17:31:13.788" v="6" actId="478"/>
          <ac:spMkLst>
            <pc:docMk/>
            <pc:sldMk cId="658944846" sldId="402"/>
            <ac:spMk id="9" creationId="{0728AC73-F7D4-CC08-D82E-C4A92A81A770}"/>
          </ac:spMkLst>
        </pc:spChg>
        <pc:spChg chg="add mod">
          <ac:chgData name="皓丞 楊" userId="89c0b052dc3eca5b" providerId="LiveId" clId="{19733C65-2956-43B2-82B5-5A4E3D09A4EB}" dt="2023-06-05T17:45:18.829" v="161" actId="207"/>
          <ac:spMkLst>
            <pc:docMk/>
            <pc:sldMk cId="658944846" sldId="402"/>
            <ac:spMk id="12" creationId="{BAA280BE-A51E-1E97-F33C-5F38EC6AAA39}"/>
          </ac:spMkLst>
        </pc:spChg>
        <pc:picChg chg="del">
          <ac:chgData name="皓丞 楊" userId="89c0b052dc3eca5b" providerId="LiveId" clId="{19733C65-2956-43B2-82B5-5A4E3D09A4EB}" dt="2023-06-05T17:31:08.134" v="3" actId="478"/>
          <ac:picMkLst>
            <pc:docMk/>
            <pc:sldMk cId="658944846" sldId="402"/>
            <ac:picMk id="6" creationId="{2155EDF6-2D03-7062-32E4-B22D7181D28C}"/>
          </ac:picMkLst>
        </pc:picChg>
        <pc:picChg chg="del">
          <ac:chgData name="皓丞 楊" userId="89c0b052dc3eca5b" providerId="LiveId" clId="{19733C65-2956-43B2-82B5-5A4E3D09A4EB}" dt="2023-06-05T17:31:09.213" v="4" actId="478"/>
          <ac:picMkLst>
            <pc:docMk/>
            <pc:sldMk cId="658944846" sldId="402"/>
            <ac:picMk id="7" creationId="{921B3683-D06F-B94A-9C40-7AE02772E94E}"/>
          </ac:picMkLst>
        </pc:picChg>
        <pc:picChg chg="add mod modCrop">
          <ac:chgData name="皓丞 楊" userId="89c0b052dc3eca5b" providerId="LiveId" clId="{19733C65-2956-43B2-82B5-5A4E3D09A4EB}" dt="2023-06-05T17:41:48.383" v="151" actId="14100"/>
          <ac:picMkLst>
            <pc:docMk/>
            <pc:sldMk cId="658944846" sldId="402"/>
            <ac:picMk id="11" creationId="{8D8EA78B-024B-8427-55E2-6FB2F23CD568}"/>
          </ac:picMkLst>
        </pc:picChg>
      </pc:sldChg>
      <pc:sldChg chg="add">
        <pc:chgData name="皓丞 楊" userId="89c0b052dc3eca5b" providerId="LiveId" clId="{19733C65-2956-43B2-82B5-5A4E3D09A4EB}" dt="2023-06-05T17:57:36.919" v="193" actId="2890"/>
        <pc:sldMkLst>
          <pc:docMk/>
          <pc:sldMk cId="1049871539" sldId="403"/>
        </pc:sldMkLst>
      </pc:sldChg>
      <pc:sldChg chg="modSp add mod">
        <pc:chgData name="皓丞 楊" userId="89c0b052dc3eca5b" providerId="LiveId" clId="{19733C65-2956-43B2-82B5-5A4E3D09A4EB}" dt="2023-06-05T18:36:10.991" v="658" actId="20577"/>
        <pc:sldMkLst>
          <pc:docMk/>
          <pc:sldMk cId="2883911497" sldId="404"/>
        </pc:sldMkLst>
        <pc:spChg chg="mod">
          <ac:chgData name="皓丞 楊" userId="89c0b052dc3eca5b" providerId="LiveId" clId="{19733C65-2956-43B2-82B5-5A4E3D09A4EB}" dt="2023-06-05T18:36:10.991" v="658" actId="20577"/>
          <ac:spMkLst>
            <pc:docMk/>
            <pc:sldMk cId="2883911497" sldId="404"/>
            <ac:spMk id="2" creationId="{0E24ED43-147E-6CE5-E7C5-EA16F3AAFB1A}"/>
          </ac:spMkLst>
        </pc:spChg>
      </pc:sldChg>
      <pc:sldChg chg="addSp delSp modSp add mod ord">
        <pc:chgData name="皓丞 楊" userId="89c0b052dc3eca5b" providerId="LiveId" clId="{19733C65-2956-43B2-82B5-5A4E3D09A4EB}" dt="2023-06-05T18:45:18.049" v="721" actId="1582"/>
        <pc:sldMkLst>
          <pc:docMk/>
          <pc:sldMk cId="1932081830" sldId="405"/>
        </pc:sldMkLst>
        <pc:spChg chg="add del mod">
          <ac:chgData name="皓丞 楊" userId="89c0b052dc3eca5b" providerId="LiveId" clId="{19733C65-2956-43B2-82B5-5A4E3D09A4EB}" dt="2023-06-05T18:39:33.302" v="670" actId="478"/>
          <ac:spMkLst>
            <pc:docMk/>
            <pc:sldMk cId="1932081830" sldId="405"/>
            <ac:spMk id="4" creationId="{C54290EC-B545-DCBE-AD4D-D02B310F0B6E}"/>
          </ac:spMkLst>
        </pc:spChg>
        <pc:spChg chg="add del mod">
          <ac:chgData name="皓丞 楊" userId="89c0b052dc3eca5b" providerId="LiveId" clId="{19733C65-2956-43B2-82B5-5A4E3D09A4EB}" dt="2023-06-05T18:39:38.038" v="672" actId="478"/>
          <ac:spMkLst>
            <pc:docMk/>
            <pc:sldMk cId="1932081830" sldId="405"/>
            <ac:spMk id="9" creationId="{B6094A4A-D459-5CDE-06B0-0F14C05FCC55}"/>
          </ac:spMkLst>
        </pc:spChg>
        <pc:spChg chg="add mod">
          <ac:chgData name="皓丞 楊" userId="89c0b052dc3eca5b" providerId="LiveId" clId="{19733C65-2956-43B2-82B5-5A4E3D09A4EB}" dt="2023-06-05T18:44:44.997" v="717" actId="120"/>
          <ac:spMkLst>
            <pc:docMk/>
            <pc:sldMk cId="1932081830" sldId="405"/>
            <ac:spMk id="16" creationId="{8CA2DE1F-25A5-26E5-FF75-00464833A85F}"/>
          </ac:spMkLst>
        </pc:spChg>
        <pc:spChg chg="add mod">
          <ac:chgData name="皓丞 楊" userId="89c0b052dc3eca5b" providerId="LiveId" clId="{19733C65-2956-43B2-82B5-5A4E3D09A4EB}" dt="2023-06-05T18:45:18.049" v="721" actId="1582"/>
          <ac:spMkLst>
            <pc:docMk/>
            <pc:sldMk cId="1932081830" sldId="405"/>
            <ac:spMk id="17" creationId="{5BF19961-DCE2-CCCE-EBAC-5E29178CE9DB}"/>
          </ac:spMkLst>
        </pc:spChg>
        <pc:picChg chg="del">
          <ac:chgData name="皓丞 楊" userId="89c0b052dc3eca5b" providerId="LiveId" clId="{19733C65-2956-43B2-82B5-5A4E3D09A4EB}" dt="2023-06-05T18:39:29.567" v="669" actId="478"/>
          <ac:picMkLst>
            <pc:docMk/>
            <pc:sldMk cId="1932081830" sldId="405"/>
            <ac:picMk id="6" creationId="{E15F0797-6933-A7F2-8B13-37AFA0071671}"/>
          </ac:picMkLst>
        </pc:picChg>
        <pc:picChg chg="del">
          <ac:chgData name="皓丞 楊" userId="89c0b052dc3eca5b" providerId="LiveId" clId="{19733C65-2956-43B2-82B5-5A4E3D09A4EB}" dt="2023-06-05T18:39:35.553" v="671" actId="478"/>
          <ac:picMkLst>
            <pc:docMk/>
            <pc:sldMk cId="1932081830" sldId="405"/>
            <ac:picMk id="7" creationId="{AEAAC563-2BFF-0E8B-FA43-0AA5E0925EE1}"/>
          </ac:picMkLst>
        </pc:picChg>
        <pc:picChg chg="add del mod modCrop">
          <ac:chgData name="皓丞 楊" userId="89c0b052dc3eca5b" providerId="LiveId" clId="{19733C65-2956-43B2-82B5-5A4E3D09A4EB}" dt="2023-06-05T18:40:35.958" v="675" actId="478"/>
          <ac:picMkLst>
            <pc:docMk/>
            <pc:sldMk cId="1932081830" sldId="405"/>
            <ac:picMk id="11" creationId="{5B50B0A9-FE44-297C-9762-597A7B3FBDB5}"/>
          </ac:picMkLst>
        </pc:picChg>
        <pc:picChg chg="add mod modCrop">
          <ac:chgData name="皓丞 楊" userId="89c0b052dc3eca5b" providerId="LiveId" clId="{19733C65-2956-43B2-82B5-5A4E3D09A4EB}" dt="2023-06-05T18:41:46.717" v="682" actId="1076"/>
          <ac:picMkLst>
            <pc:docMk/>
            <pc:sldMk cId="1932081830" sldId="405"/>
            <ac:picMk id="13" creationId="{7CD1DB24-FE48-4F81-0FA8-6A9B8F53A4B5}"/>
          </ac:picMkLst>
        </pc:picChg>
        <pc:picChg chg="add mod ord">
          <ac:chgData name="皓丞 楊" userId="89c0b052dc3eca5b" providerId="LiveId" clId="{19733C65-2956-43B2-82B5-5A4E3D09A4EB}" dt="2023-06-05T18:44:40.212" v="716" actId="1036"/>
          <ac:picMkLst>
            <pc:docMk/>
            <pc:sldMk cId="1932081830" sldId="405"/>
            <ac:picMk id="15" creationId="{01F681AF-FCAA-3D36-91F5-228491E4B1A7}"/>
          </ac:picMkLst>
        </pc:picChg>
      </pc:sldChg>
      <pc:sldChg chg="addSp delSp modSp add mod ord">
        <pc:chgData name="皓丞 楊" userId="89c0b052dc3eca5b" providerId="LiveId" clId="{19733C65-2956-43B2-82B5-5A4E3D09A4EB}" dt="2023-06-05T18:58:26.901" v="743" actId="1035"/>
        <pc:sldMkLst>
          <pc:docMk/>
          <pc:sldMk cId="3704038358" sldId="406"/>
        </pc:sldMkLst>
        <pc:spChg chg="mod">
          <ac:chgData name="皓丞 楊" userId="89c0b052dc3eca5b" providerId="LiveId" clId="{19733C65-2956-43B2-82B5-5A4E3D09A4EB}" dt="2023-06-05T18:47:35.826" v="727" actId="27636"/>
          <ac:spMkLst>
            <pc:docMk/>
            <pc:sldMk cId="3704038358" sldId="406"/>
            <ac:spMk id="2" creationId="{71049579-2C52-08EA-BFF4-C4A86A44CD70}"/>
          </ac:spMkLst>
        </pc:spChg>
        <pc:spChg chg="mod">
          <ac:chgData name="皓丞 楊" userId="89c0b052dc3eca5b" providerId="LiveId" clId="{19733C65-2956-43B2-82B5-5A4E3D09A4EB}" dt="2023-06-05T18:58:26.901" v="743" actId="1035"/>
          <ac:spMkLst>
            <pc:docMk/>
            <pc:sldMk cId="3704038358" sldId="406"/>
            <ac:spMk id="17" creationId="{5BF19961-DCE2-CCCE-EBAC-5E29178CE9DB}"/>
          </ac:spMkLst>
        </pc:spChg>
        <pc:picChg chg="add del mod modCrop">
          <ac:chgData name="皓丞 楊" userId="89c0b052dc3eca5b" providerId="LiveId" clId="{19733C65-2956-43B2-82B5-5A4E3D09A4EB}" dt="2023-06-05T18:57:38.013" v="736" actId="478"/>
          <ac:picMkLst>
            <pc:docMk/>
            <pc:sldMk cId="3704038358" sldId="406"/>
            <ac:picMk id="4" creationId="{606FC6F3-F083-2C81-6D02-498578FDAD18}"/>
          </ac:picMkLst>
        </pc:picChg>
        <pc:picChg chg="add mod ord">
          <ac:chgData name="皓丞 楊" userId="89c0b052dc3eca5b" providerId="LiveId" clId="{19733C65-2956-43B2-82B5-5A4E3D09A4EB}" dt="2023-06-05T18:58:17.835" v="740" actId="167"/>
          <ac:picMkLst>
            <pc:docMk/>
            <pc:sldMk cId="3704038358" sldId="406"/>
            <ac:picMk id="7" creationId="{45E1D028-8212-E033-DEB5-06E0676377E6}"/>
          </ac:picMkLst>
        </pc:picChg>
        <pc:picChg chg="del">
          <ac:chgData name="皓丞 楊" userId="89c0b052dc3eca5b" providerId="LiveId" clId="{19733C65-2956-43B2-82B5-5A4E3D09A4EB}" dt="2023-06-05T18:56:42.998" v="728" actId="478"/>
          <ac:picMkLst>
            <pc:docMk/>
            <pc:sldMk cId="3704038358" sldId="406"/>
            <ac:picMk id="13" creationId="{7CD1DB24-FE48-4F81-0FA8-6A9B8F53A4B5}"/>
          </ac:picMkLst>
        </pc:picChg>
      </pc:sldChg>
      <pc:sldChg chg="modSp add del mod">
        <pc:chgData name="皓丞 楊" userId="89c0b052dc3eca5b" providerId="LiveId" clId="{19733C65-2956-43B2-82B5-5A4E3D09A4EB}" dt="2023-06-06T08:24:36.933" v="758"/>
        <pc:sldMkLst>
          <pc:docMk/>
          <pc:sldMk cId="1215787226" sldId="407"/>
        </pc:sldMkLst>
        <pc:spChg chg="mod">
          <ac:chgData name="皓丞 楊" userId="89c0b052dc3eca5b" providerId="LiveId" clId="{19733C65-2956-43B2-82B5-5A4E3D09A4EB}" dt="2023-06-06T08:24:36.922" v="757"/>
          <ac:spMkLst>
            <pc:docMk/>
            <pc:sldMk cId="1215787226" sldId="407"/>
            <ac:spMk id="3" creationId="{CC24DCF7-2408-A15C-6506-5BDACE04A758}"/>
          </ac:spMkLst>
        </pc:spChg>
      </pc:sldChg>
      <pc:sldChg chg="modSp add del mod">
        <pc:chgData name="皓丞 楊" userId="89c0b052dc3eca5b" providerId="LiveId" clId="{19733C65-2956-43B2-82B5-5A4E3D09A4EB}" dt="2023-06-06T08:33:19.929" v="784" actId="20577"/>
        <pc:sldMkLst>
          <pc:docMk/>
          <pc:sldMk cId="1657631074" sldId="408"/>
        </pc:sldMkLst>
        <pc:spChg chg="mod">
          <ac:chgData name="皓丞 楊" userId="89c0b052dc3eca5b" providerId="LiveId" clId="{19733C65-2956-43B2-82B5-5A4E3D09A4EB}" dt="2023-06-06T08:33:19.929" v="784" actId="20577"/>
          <ac:spMkLst>
            <pc:docMk/>
            <pc:sldMk cId="1657631074" sldId="408"/>
            <ac:spMk id="3" creationId="{CC24DCF7-2408-A15C-6506-5BDACE04A758}"/>
          </ac:spMkLst>
        </pc:spChg>
      </pc:sldChg>
      <pc:sldChg chg="add setBg">
        <pc:chgData name="皓丞 楊" userId="89c0b052dc3eca5b" providerId="LiveId" clId="{19733C65-2956-43B2-82B5-5A4E3D09A4EB}" dt="2023-06-06T08:25:30.297" v="759"/>
        <pc:sldMkLst>
          <pc:docMk/>
          <pc:sldMk cId="2215358782" sldId="409"/>
        </pc:sldMkLst>
      </pc:sldChg>
      <pc:sldChg chg="addSp modSp add mod">
        <pc:chgData name="皓丞 楊" userId="89c0b052dc3eca5b" providerId="LiveId" clId="{19733C65-2956-43B2-82B5-5A4E3D09A4EB}" dt="2023-06-06T09:38:03.805" v="1150" actId="732"/>
        <pc:sldMkLst>
          <pc:docMk/>
          <pc:sldMk cId="741740260" sldId="410"/>
        </pc:sldMkLst>
        <pc:picChg chg="add mod ord modCrop">
          <ac:chgData name="皓丞 楊" userId="89c0b052dc3eca5b" providerId="LiveId" clId="{19733C65-2956-43B2-82B5-5A4E3D09A4EB}" dt="2023-06-06T09:38:03.805" v="1150" actId="732"/>
          <ac:picMkLst>
            <pc:docMk/>
            <pc:sldMk cId="741740260" sldId="410"/>
            <ac:picMk id="3" creationId="{1F1E2000-F2FD-8E9E-934E-5903C396CBF9}"/>
          </ac:picMkLst>
        </pc:picChg>
      </pc:sldChg>
      <pc:sldChg chg="delSp add del mod">
        <pc:chgData name="皓丞 楊" userId="89c0b052dc3eca5b" providerId="LiveId" clId="{19733C65-2956-43B2-82B5-5A4E3D09A4EB}" dt="2023-06-06T09:09:57.573" v="789" actId="2696"/>
        <pc:sldMkLst>
          <pc:docMk/>
          <pc:sldMk cId="762707893" sldId="411"/>
        </pc:sldMkLst>
        <pc:spChg chg="del">
          <ac:chgData name="皓丞 楊" userId="89c0b052dc3eca5b" providerId="LiveId" clId="{19733C65-2956-43B2-82B5-5A4E3D09A4EB}" dt="2023-06-06T09:09:27.595" v="786" actId="478"/>
          <ac:spMkLst>
            <pc:docMk/>
            <pc:sldMk cId="762707893" sldId="411"/>
            <ac:spMk id="3" creationId="{2783656F-30DA-6119-65EE-2524E637BE36}"/>
          </ac:spMkLst>
        </pc:spChg>
        <pc:spChg chg="del">
          <ac:chgData name="皓丞 楊" userId="89c0b052dc3eca5b" providerId="LiveId" clId="{19733C65-2956-43B2-82B5-5A4E3D09A4EB}" dt="2023-06-06T09:09:28.970" v="787" actId="478"/>
          <ac:spMkLst>
            <pc:docMk/>
            <pc:sldMk cId="762707893" sldId="411"/>
            <ac:spMk id="5" creationId="{EB362D3D-B6FC-E9C4-B9A9-A95BFFCFE7BE}"/>
          </ac:spMkLst>
        </pc:spChg>
      </pc:sldChg>
    </pc:docChg>
  </pc:docChgLst>
  <pc:docChgLst>
    <pc:chgData name="Guest User" providerId="Windows Live" clId="Web-{BD40A59C-9F00-4685-91A4-D7D65C033920}"/>
    <pc:docChg chg="modSld">
      <pc:chgData name="Guest User" userId="" providerId="Windows Live" clId="Web-{BD40A59C-9F00-4685-91A4-D7D65C033920}" dt="2023-06-05T14:14:36.630" v="1" actId="1076"/>
      <pc:docMkLst>
        <pc:docMk/>
      </pc:docMkLst>
      <pc:sldChg chg="modSp">
        <pc:chgData name="Guest User" userId="" providerId="Windows Live" clId="Web-{BD40A59C-9F00-4685-91A4-D7D65C033920}" dt="2023-06-05T14:14:36.630" v="1" actId="1076"/>
        <pc:sldMkLst>
          <pc:docMk/>
          <pc:sldMk cId="2633164509" sldId="370"/>
        </pc:sldMkLst>
        <pc:picChg chg="mod">
          <ac:chgData name="Guest User" userId="" providerId="Windows Live" clId="Web-{BD40A59C-9F00-4685-91A4-D7D65C033920}" dt="2023-06-05T14:14:36.630" v="1" actId="1076"/>
          <ac:picMkLst>
            <pc:docMk/>
            <pc:sldMk cId="2633164509" sldId="370"/>
            <ac:picMk id="8" creationId="{0B53CDCF-4681-2818-6328-09D8B8626ADC}"/>
          </ac:picMkLst>
        </pc:picChg>
      </pc:sldChg>
    </pc:docChg>
  </pc:docChgLst>
  <pc:docChgLst>
    <pc:chgData name="Guest User" providerId="Windows Live" clId="Web-{092B859A-6286-4023-B532-247BC5E1D0A4}"/>
    <pc:docChg chg="addSld modSld">
      <pc:chgData name="Guest User" userId="" providerId="Windows Live" clId="Web-{092B859A-6286-4023-B532-247BC5E1D0A4}" dt="2023-06-07T03:03:19.207" v="12" actId="1076"/>
      <pc:docMkLst>
        <pc:docMk/>
      </pc:docMkLst>
      <pc:sldChg chg="addSp delSp modSp">
        <pc:chgData name="Guest User" userId="" providerId="Windows Live" clId="Web-{092B859A-6286-4023-B532-247BC5E1D0A4}" dt="2023-06-07T03:00:39.812" v="2" actId="1076"/>
        <pc:sldMkLst>
          <pc:docMk/>
          <pc:sldMk cId="3256620140" sldId="413"/>
        </pc:sldMkLst>
        <pc:spChg chg="add del mod">
          <ac:chgData name="Guest User" userId="" providerId="Windows Live" clId="Web-{092B859A-6286-4023-B532-247BC5E1D0A4}" dt="2023-06-07T03:00:33.281" v="1"/>
          <ac:spMkLst>
            <pc:docMk/>
            <pc:sldMk cId="3256620140" sldId="413"/>
            <ac:spMk id="4" creationId="{A72D1545-788E-958D-001D-5CBE89883D5A}"/>
          </ac:spMkLst>
        </pc:spChg>
        <pc:picChg chg="add mod ord">
          <ac:chgData name="Guest User" userId="" providerId="Windows Live" clId="Web-{092B859A-6286-4023-B532-247BC5E1D0A4}" dt="2023-06-07T03:00:39.812" v="2" actId="1076"/>
          <ac:picMkLst>
            <pc:docMk/>
            <pc:sldMk cId="3256620140" sldId="413"/>
            <ac:picMk id="6" creationId="{68FFF6EB-9190-5BB2-DE94-BF40E68769EB}"/>
          </ac:picMkLst>
        </pc:picChg>
        <pc:picChg chg="del">
          <ac:chgData name="Guest User" userId="" providerId="Windows Live" clId="Web-{092B859A-6286-4023-B532-247BC5E1D0A4}" dt="2023-06-07T03:00:29.562" v="0"/>
          <ac:picMkLst>
            <pc:docMk/>
            <pc:sldMk cId="3256620140" sldId="413"/>
            <ac:picMk id="9" creationId="{0404C12B-CC8A-7C16-D4F9-F6B44AE9CB54}"/>
          </ac:picMkLst>
        </pc:picChg>
      </pc:sldChg>
      <pc:sldChg chg="addSp delSp modSp add replId">
        <pc:chgData name="Guest User" userId="" providerId="Windows Live" clId="Web-{092B859A-6286-4023-B532-247BC5E1D0A4}" dt="2023-06-07T03:03:19.207" v="12" actId="1076"/>
        <pc:sldMkLst>
          <pc:docMk/>
          <pc:sldMk cId="3445865161" sldId="414"/>
        </pc:sldMkLst>
        <pc:spChg chg="add del mod">
          <ac:chgData name="Guest User" userId="" providerId="Windows Live" clId="Web-{092B859A-6286-4023-B532-247BC5E1D0A4}" dt="2023-06-07T03:03:14.582" v="11"/>
          <ac:spMkLst>
            <pc:docMk/>
            <pc:sldMk cId="3445865161" sldId="414"/>
            <ac:spMk id="7" creationId="{87691000-6ECE-9234-7D3F-4A6B05D4BA41}"/>
          </ac:spMkLst>
        </pc:spChg>
        <pc:picChg chg="add mod">
          <ac:chgData name="Guest User" userId="" providerId="Windows Live" clId="Web-{092B859A-6286-4023-B532-247BC5E1D0A4}" dt="2023-06-07T03:02:45.550" v="9" actId="14100"/>
          <ac:picMkLst>
            <pc:docMk/>
            <pc:sldMk cId="3445865161" sldId="414"/>
            <ac:picMk id="3" creationId="{11537C5B-EDA9-BBE6-8EBB-0BFF5DBEAFA3}"/>
          </ac:picMkLst>
        </pc:picChg>
        <pc:picChg chg="del">
          <ac:chgData name="Guest User" userId="" providerId="Windows Live" clId="Web-{092B859A-6286-4023-B532-247BC5E1D0A4}" dt="2023-06-07T03:03:10.285" v="10"/>
          <ac:picMkLst>
            <pc:docMk/>
            <pc:sldMk cId="3445865161" sldId="414"/>
            <ac:picMk id="6" creationId="{68FFF6EB-9190-5BB2-DE94-BF40E68769EB}"/>
          </ac:picMkLst>
        </pc:picChg>
        <pc:picChg chg="add mod ord">
          <ac:chgData name="Guest User" userId="" providerId="Windows Live" clId="Web-{092B859A-6286-4023-B532-247BC5E1D0A4}" dt="2023-06-07T03:03:19.207" v="12" actId="1076"/>
          <ac:picMkLst>
            <pc:docMk/>
            <pc:sldMk cId="3445865161" sldId="414"/>
            <ac:picMk id="8" creationId="{3D97D236-5A16-B929-4B24-CF62FED9131A}"/>
          </ac:picMkLst>
        </pc:picChg>
        <pc:picChg chg="del">
          <ac:chgData name="Guest User" userId="" providerId="Windows Live" clId="Web-{092B859A-6286-4023-B532-247BC5E1D0A4}" dt="2023-06-07T03:01:48.283" v="4"/>
          <ac:picMkLst>
            <pc:docMk/>
            <pc:sldMk cId="3445865161" sldId="414"/>
            <ac:picMk id="11" creationId="{60F64C4B-2272-7EB4-E582-692C6FA5A06A}"/>
          </ac:picMkLst>
        </pc:picChg>
        <pc:picChg chg="mod">
          <ac:chgData name="Guest User" userId="" providerId="Windows Live" clId="Web-{092B859A-6286-4023-B532-247BC5E1D0A4}" dt="2023-06-07T03:02:22.565" v="6" actId="1076"/>
          <ac:picMkLst>
            <pc:docMk/>
            <pc:sldMk cId="3445865161" sldId="414"/>
            <ac:picMk id="12" creationId="{D3ABFD15-BB8A-8D8F-B8DD-4D50D1D99E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481C7-AA9C-49A8-8274-0C345828B4E6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49C81-D3BB-4AD6-AAA1-F9B165835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5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客戶的年齡</a:t>
            </a:r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9C81-D3BB-4AD6-AAA1-F9B165835B9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35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alphaModFix amt="5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E6D70-9636-3929-14FF-441C5DE3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C0DE99"/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22A344-E6E1-E2DB-22CD-E375E6C5E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B1DFE1"/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58028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A22B2-8C9C-8FBD-E797-01D53D47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E4FD44-B198-DB2A-86FB-A25074198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722F1-A5B6-A370-2A66-FEBA2497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7BAB-C5AB-4A3C-BF79-AA31F9161296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043391-71A7-4A92-9DCE-0B6A2384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E0ADA9-A028-E9D2-7BB7-6A313246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96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248290-F44A-E47D-A30E-4B6BF2B2C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8BB89C-F3A0-5E31-FDA2-933DDD80A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48B5AA-DA91-48E7-5A0B-DD25BA7E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2D349-3345-48A3-8425-AB7CB2A02246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FD30D4-E9DC-1370-8562-12FDDEED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29AD1A-BB3B-F629-8FE4-9FF0E0E7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375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alphaModFix amt="5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E6D70-9636-3929-14FF-441C5DE3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C0DE99"/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22A344-E6E1-E2DB-22CD-E375E6C5E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B1DFE1"/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629283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A9FFC-35BE-B58E-F190-1CD27945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973C4A-6103-7EC6-0223-5BDE943AE1F6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213963" y="1351639"/>
            <a:ext cx="11764074" cy="486795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ACA907-FEF7-7136-91A5-60B1AE00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887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E3E78-DE6F-F724-61CD-80BD1E18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2D00B8-FA7C-901C-2583-6F2BCD91E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74DC56-48D9-70FF-B07B-6E554912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C3F5-3295-4EE8-91A5-8329331D6508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3DBE4-F2F8-E658-BBF8-11F4CBBF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239B41-C4E6-5A47-CDDC-463F202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181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250F2-DEE4-2DE8-8003-8E474B78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>
            <a:lvl1pPr algn="ctr">
              <a:defRPr sz="32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25AD4-A238-7394-46DA-A24AB6A4B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123B34-F0F3-D556-91EA-7A1FA76B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E3E872-98FF-CE79-57A2-EB3DCBFA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06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DD8D8-9AEE-8AFB-D4F9-6E18007F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6EA13A-9C6F-8BD0-D7A1-952C283F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26EF6A-6616-F8B1-EC82-DA04FAA94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2EDF79-5447-4F8D-B3D8-9C58BAC65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3A628B-70F8-B2A7-B3F0-40A84D80F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920C0B-AB52-E133-8FEB-535B3C91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167B-4F3E-475A-B6EF-C71266B8E8E6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8999DF4-0A11-AB77-0816-5D3304A5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23C61E-CCF6-211A-AADB-7B921305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131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alphaModFix amt="5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7EBA3-053A-605C-C2C0-D74066E0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82274E4A-1ECA-1B49-4176-E053A0A177BA}"/>
              </a:ext>
            </a:extLst>
          </p:cNvPr>
          <p:cNvSpPr/>
          <p:nvPr/>
        </p:nvSpPr>
        <p:spPr>
          <a:xfrm>
            <a:off x="3389312" y="722312"/>
            <a:ext cx="5413374" cy="5413374"/>
          </a:xfrm>
          <a:custGeom>
            <a:avLst/>
            <a:gdLst>
              <a:gd name="connsiteX0" fmla="*/ 2706687 w 5413374"/>
              <a:gd name="connsiteY0" fmla="*/ 1353344 h 5413374"/>
              <a:gd name="connsiteX1" fmla="*/ 2706687 w 5413374"/>
              <a:gd name="connsiteY1" fmla="*/ 5413374 h 5413374"/>
              <a:gd name="connsiteX2" fmla="*/ 2706687 w 5413374"/>
              <a:gd name="connsiteY2" fmla="*/ 1353344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3374" h="5413374">
                <a:moveTo>
                  <a:pt x="2706687" y="1353344"/>
                </a:moveTo>
                <a:cubicBezTo>
                  <a:pt x="3834473" y="-1804458"/>
                  <a:pt x="8232840" y="1353344"/>
                  <a:pt x="2706687" y="5413374"/>
                </a:cubicBezTo>
                <a:cubicBezTo>
                  <a:pt x="-2819466" y="1353344"/>
                  <a:pt x="1578901" y="-1804458"/>
                  <a:pt x="2706687" y="1353344"/>
                </a:cubicBezTo>
                <a:close/>
              </a:path>
            </a:pathLst>
          </a:custGeom>
          <a:solidFill>
            <a:srgbClr val="B4A6DB">
              <a:alpha val="50000"/>
            </a:srgb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4779" tIns="1435894" rIns="984779" bIns="188700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sz="6500" kern="12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報告結束謝謝大家</a:t>
            </a:r>
            <a:endParaRPr lang="zh-TW" altLang="en-US" sz="6500" kern="1200"/>
          </a:p>
        </p:txBody>
      </p:sp>
    </p:spTree>
    <p:extLst>
      <p:ext uri="{BB962C8B-B14F-4D97-AF65-F5344CB8AC3E}">
        <p14:creationId xmlns:p14="http://schemas.microsoft.com/office/powerpoint/2010/main" val="3939888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B169FA-57AC-AE67-B757-0B0F6490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29466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459B3-3D76-4A1D-D2F1-C17F9226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8FC50-24A5-0912-D52A-8889DEE90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55833A-3E18-1434-8CAF-67976A457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3B144D-9B7E-07D1-5DE7-05FA2A1A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F5DB-D501-47C7-ABDD-5C65BEB423F7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9302771-8044-4A9D-6D1A-015DE7AC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FFF644-D498-F785-0DF5-FAD5FE0F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38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A9FFC-35BE-B58E-F190-1CD27945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973C4A-6103-7EC6-0223-5BDE943AE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DBC5D-E0A6-5ED2-1AFD-FDBD4D28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4F87-732B-4C11-8B64-4D6E47D693D0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21E360-58D3-6CB0-40EC-C46575C5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ACA907-FEF7-7136-91A5-60B1AE00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760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3ADB0-72C6-AED9-9145-C60079E5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4043D7-7167-F938-2601-1F54E2D17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5B3649-A9DA-E719-85F6-DC09F51C7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AA3783-8D28-B7EA-8CE2-5BBB6FF7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B63C-0992-47BC-9115-EABDDB6DE70F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D3ED65-7D88-96AC-CEF6-7F1EB045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DD399A-D41D-8898-E9FE-3CB423B0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96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A22B2-8C9C-8FBD-E797-01D53D47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E4FD44-B198-DB2A-86FB-A25074198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722F1-A5B6-A370-2A66-FEBA2497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7BAB-C5AB-4A3C-BF79-AA31F9161296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043391-71A7-4A92-9DCE-0B6A2384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E0ADA9-A028-E9D2-7BB7-6A313246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496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248290-F44A-E47D-A30E-4B6BF2B2C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8BB89C-F3A0-5E31-FDA2-933DDD80A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48B5AA-DA91-48E7-5A0B-DD25BA7E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2D349-3345-48A3-8425-AB7CB2A02246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FD30D4-E9DC-1370-8562-12FDDEED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29AD1A-BB3B-F629-8FE4-9FF0E0E7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3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E3E78-DE6F-F724-61CD-80BD1E18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2D00B8-FA7C-901C-2583-6F2BCD91E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74DC56-48D9-70FF-B07B-6E554912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C3F5-3295-4EE8-91A5-8329331D6508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3DBE4-F2F8-E658-BBF8-11F4CBBF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239B41-C4E6-5A47-CDDC-463F202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20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250F2-DEE4-2DE8-8003-8E474B78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>
            <a:lvl1pPr algn="ctr">
              <a:defRPr sz="32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25AD4-A238-7394-46DA-A24AB6A4B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123B34-F0F3-D556-91EA-7A1FA76B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E3E872-98FF-CE79-57A2-EB3DCBFA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13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DD8D8-9AEE-8AFB-D4F9-6E18007F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6EA13A-9C6F-8BD0-D7A1-952C283F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26EF6A-6616-F8B1-EC82-DA04FAA94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2EDF79-5447-4F8D-B3D8-9C58BAC65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3A628B-70F8-B2A7-B3F0-40A84D80F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920C0B-AB52-E133-8FEB-535B3C91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167B-4F3E-475A-B6EF-C71266B8E8E6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8999DF4-0A11-AB77-0816-5D3304A5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23C61E-CCF6-211A-AADB-7B921305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29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alphaModFix amt="5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7EBA3-053A-605C-C2C0-D74066E0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B269FF2B-5BA2-CF55-D8EB-FF05B190BBD0}"/>
              </a:ext>
            </a:extLst>
          </p:cNvPr>
          <p:cNvSpPr/>
          <p:nvPr/>
        </p:nvSpPr>
        <p:spPr>
          <a:xfrm>
            <a:off x="3386666" y="719666"/>
            <a:ext cx="5418667" cy="5418667"/>
          </a:xfrm>
          <a:custGeom>
            <a:avLst/>
            <a:gdLst>
              <a:gd name="connsiteX0" fmla="*/ 0 w 5418667"/>
              <a:gd name="connsiteY0" fmla="*/ 2709334 h 5418667"/>
              <a:gd name="connsiteX1" fmla="*/ 2709334 w 5418667"/>
              <a:gd name="connsiteY1" fmla="*/ 0 h 5418667"/>
              <a:gd name="connsiteX2" fmla="*/ 5418668 w 5418667"/>
              <a:gd name="connsiteY2" fmla="*/ 2709334 h 5418667"/>
              <a:gd name="connsiteX3" fmla="*/ 2709334 w 5418667"/>
              <a:gd name="connsiteY3" fmla="*/ 5418668 h 5418667"/>
              <a:gd name="connsiteX4" fmla="*/ 0 w 5418667"/>
              <a:gd name="connsiteY4" fmla="*/ 2709334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7" h="5418667">
                <a:moveTo>
                  <a:pt x="0" y="2709334"/>
                </a:moveTo>
                <a:cubicBezTo>
                  <a:pt x="0" y="1213010"/>
                  <a:pt x="1213010" y="0"/>
                  <a:pt x="2709334" y="0"/>
                </a:cubicBezTo>
                <a:cubicBezTo>
                  <a:pt x="4205658" y="0"/>
                  <a:pt x="5418668" y="1213010"/>
                  <a:pt x="5418668" y="2709334"/>
                </a:cubicBezTo>
                <a:cubicBezTo>
                  <a:pt x="5418668" y="4205658"/>
                  <a:pt x="4205658" y="5418668"/>
                  <a:pt x="2709334" y="5418668"/>
                </a:cubicBezTo>
                <a:cubicBezTo>
                  <a:pt x="1213010" y="5418668"/>
                  <a:pt x="0" y="4205658"/>
                  <a:pt x="0" y="2709334"/>
                </a:cubicBezTo>
                <a:close/>
              </a:path>
            </a:pathLst>
          </a:custGeom>
          <a:solidFill>
            <a:srgbClr val="CCA1CE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876095" tIns="876095" rIns="876095" bIns="876095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6500" kern="1200">
                <a:solidFill>
                  <a:srgbClr val="7030A0"/>
                </a:solidFill>
              </a:rPr>
              <a:t>報告結束謝謝大家</a:t>
            </a:r>
          </a:p>
        </p:txBody>
      </p:sp>
    </p:spTree>
    <p:extLst>
      <p:ext uri="{BB962C8B-B14F-4D97-AF65-F5344CB8AC3E}">
        <p14:creationId xmlns:p14="http://schemas.microsoft.com/office/powerpoint/2010/main" val="268648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B169FA-57AC-AE67-B757-0B0F6490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10624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459B3-3D76-4A1D-D2F1-C17F9226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8FC50-24A5-0912-D52A-8889DEE90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55833A-3E18-1434-8CAF-67976A457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3B144D-9B7E-07D1-5DE7-05FA2A1A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F5DB-D501-47C7-ABDD-5C65BEB423F7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9302771-8044-4A9D-6D1A-015DE7AC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FFF644-D498-F785-0DF5-FAD5FE0F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44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3ADB0-72C6-AED9-9145-C60079E5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4043D7-7167-F938-2601-1F54E2D17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5B3649-A9DA-E719-85F6-DC09F51C7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AA3783-8D28-B7EA-8CE2-5BBB6FF7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B63C-0992-47BC-9115-EABDDB6DE70F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D3ED65-7D88-96AC-CEF6-7F1EB045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DD399A-D41D-8898-E9FE-3CB423B0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3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268C9F-3682-0197-5BC7-4D50A9CC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44FB7F-D49E-F153-1AEE-0639F3B1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382AA-0F6F-59A4-3EB1-171A8DB54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50E48-0C58-4F59-ACB4-18F19CC76F94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C171C-EFCF-47F6-AF1F-A8A4C1515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3B2038-21B5-D601-AD12-BDD3009BE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88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268C9F-3682-0197-5BC7-4D50A9CC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44FB7F-D49E-F153-1AEE-0639F3B1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382AA-0F6F-59A4-3EB1-171A8DB54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50E48-0C58-4F59-ACB4-18F19CC76F94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C171C-EFCF-47F6-AF1F-A8A4C1515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3B2038-21B5-D601-AD12-BDD3009BE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E940D-73E7-4850-8350-C46DF5EDB9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77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yashpaloswal/esigning-of-loanbased-on-financial-histor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201916" TargetMode="Externa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FD72A-72C5-A34E-19EF-20F9BFE20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zh-TW" altLang="en-US" b="1">
                <a:solidFill>
                  <a:srgbClr val="E6E5FF"/>
                </a:solidFill>
                <a:effectLst>
                  <a:outerShdw blurRad="254000" algn="ctr" rotWithShape="0">
                    <a:prstClr val="black">
                      <a:alpha val="8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貸款申請人</a:t>
            </a:r>
            <a:r>
              <a:rPr lang="zh-TW" altLang="en-US" b="1">
                <a:solidFill>
                  <a:srgbClr val="FFB3B3"/>
                </a:solidFill>
                <a:effectLst>
                  <a:outerShdw blurRad="254000" algn="ctr" rotWithShape="0">
                    <a:prstClr val="black">
                      <a:alpha val="8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信用風險危機</a:t>
            </a:r>
            <a:r>
              <a:rPr lang="zh-TW" altLang="en-US" b="1">
                <a:solidFill>
                  <a:srgbClr val="FFCC66"/>
                </a:solidFill>
                <a:effectLst>
                  <a:outerShdw blurRad="254000" algn="ctr" rotWithShape="0">
                    <a:prstClr val="black">
                      <a:alpha val="8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預警模型之建立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73AF97-1912-7F36-EFFF-5F575AB8E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473" y="3602037"/>
            <a:ext cx="4027054" cy="3029671"/>
          </a:xfrm>
          <a:prstGeom prst="roundRect">
            <a:avLst/>
          </a:prstGeom>
          <a:solidFill>
            <a:srgbClr val="EBF7FF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r>
              <a:rPr lang="zh-TW" altLang="en-US" sz="2800"/>
              <a:t>第三組</a:t>
            </a:r>
            <a:endParaRPr lang="en-US" altLang="zh-TW" sz="280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495525D-70EE-7BC3-6E3F-7BC8FC06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897451"/>
              </p:ext>
            </p:extLst>
          </p:nvPr>
        </p:nvGraphicFramePr>
        <p:xfrm>
          <a:off x="4489275" y="3717125"/>
          <a:ext cx="3213450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06725">
                  <a:extLst>
                    <a:ext uri="{9D8B030D-6E8A-4147-A177-3AD203B41FA5}">
                      <a16:colId xmlns:a16="http://schemas.microsoft.com/office/drawing/2014/main" val="1582325206"/>
                    </a:ext>
                  </a:extLst>
                </a:gridCol>
                <a:gridCol w="1606725">
                  <a:extLst>
                    <a:ext uri="{9D8B030D-6E8A-4147-A177-3AD203B41FA5}">
                      <a16:colId xmlns:a16="http://schemas.microsoft.com/office/drawing/2014/main" val="224316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1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109703008</a:t>
                      </a:r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/>
                        <a:t>楊皓丞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55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109703043</a:t>
                      </a:r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/>
                        <a:t>陳芸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92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109703006</a:t>
                      </a:r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/>
                        <a:t>王世揚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2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109305082</a:t>
                      </a:r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/>
                        <a:t>戴士瑋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63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109703036</a:t>
                      </a:r>
                      <a:endParaRPr lang="zh-TW" alt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/>
                        <a:t>池田美和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4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16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10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6247EB-2799-8349-2331-6CCDBBE03324}"/>
              </a:ext>
            </a:extLst>
          </p:cNvPr>
          <p:cNvGrpSpPr/>
          <p:nvPr/>
        </p:nvGrpSpPr>
        <p:grpSpPr>
          <a:xfrm>
            <a:off x="2923733" y="1002501"/>
            <a:ext cx="6344535" cy="4852999"/>
            <a:chOff x="2923733" y="1732216"/>
            <a:chExt cx="6344535" cy="4852999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1732216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current_address_year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bar chart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0BE114-794C-0321-D7DD-238FDEE60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0"/>
            <a:stretch/>
          </p:blipFill>
          <p:spPr>
            <a:xfrm>
              <a:off x="2923733" y="2252589"/>
              <a:ext cx="6344535" cy="43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01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11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BECD252-029A-7E8E-230C-503C52D9955A}"/>
              </a:ext>
            </a:extLst>
          </p:cNvPr>
          <p:cNvGrpSpPr/>
          <p:nvPr/>
        </p:nvGrpSpPr>
        <p:grpSpPr>
          <a:xfrm>
            <a:off x="2947548" y="1020380"/>
            <a:ext cx="6296904" cy="4817240"/>
            <a:chOff x="2947548" y="1539269"/>
            <a:chExt cx="6296904" cy="4817240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1539269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personal_account_y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bar chart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781A495-0DEB-0D1F-CDB5-1B28D2E4C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2"/>
            <a:stretch/>
          </p:blipFill>
          <p:spPr>
            <a:xfrm>
              <a:off x="2947548" y="2061845"/>
              <a:ext cx="6296904" cy="429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49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12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F83893-0D2D-DBDF-9555-54062D478C56}"/>
              </a:ext>
            </a:extLst>
          </p:cNvPr>
          <p:cNvSpPr txBox="1"/>
          <p:nvPr/>
        </p:nvSpPr>
        <p:spPr>
          <a:xfrm>
            <a:off x="3049398" y="750703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amount_requested</a:t>
            </a:r>
            <a:r>
              <a:rPr lang="en-US" altLang="zh-TW" sz="24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histogram</a:t>
            </a:r>
            <a:endParaRPr lang="zh-TW" altLang="zh-TW" sz="24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143846E-CB70-D5B0-186D-0DB293E71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"/>
          <a:stretch/>
        </p:blipFill>
        <p:spPr>
          <a:xfrm>
            <a:off x="2890390" y="1260306"/>
            <a:ext cx="6411220" cy="4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13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D0D70C4-5AD0-5755-5A9B-CE8B05B83A53}"/>
              </a:ext>
            </a:extLst>
          </p:cNvPr>
          <p:cNvGrpSpPr/>
          <p:nvPr/>
        </p:nvGrpSpPr>
        <p:grpSpPr>
          <a:xfrm>
            <a:off x="2192288" y="639314"/>
            <a:ext cx="7807425" cy="5965267"/>
            <a:chOff x="2192288" y="826204"/>
            <a:chExt cx="7807425" cy="59652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826204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risk_score</a:t>
              </a:r>
              <a:r>
                <a:rPr lang="en-US" altLang="zh-TW" sz="2800" kern="10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histogram</a:t>
              </a:r>
              <a:endParaRPr lang="zh-TW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3FF3507E-37AD-4900-B8C0-6F46F9E83552}"/>
                </a:ext>
              </a:extLst>
            </p:cNvPr>
            <p:cNvGrpSpPr/>
            <p:nvPr/>
          </p:nvGrpSpPr>
          <p:grpSpPr>
            <a:xfrm>
              <a:off x="2192288" y="1375213"/>
              <a:ext cx="7807425" cy="5416258"/>
              <a:chOff x="2192287" y="720870"/>
              <a:chExt cx="7807425" cy="5416258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98FFA185-BD8F-2F1A-2DFB-7207DDA1AA27}"/>
                  </a:ext>
                </a:extLst>
              </p:cNvPr>
              <p:cNvSpPr/>
              <p:nvPr/>
            </p:nvSpPr>
            <p:spPr>
              <a:xfrm>
                <a:off x="2192287" y="720870"/>
                <a:ext cx="2439756" cy="1680991"/>
              </a:xfrm>
              <a:prstGeom prst="round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791F68C6-6855-B2ED-97AE-9B954FBE249A}"/>
                  </a:ext>
                </a:extLst>
              </p:cNvPr>
              <p:cNvSpPr/>
              <p:nvPr/>
            </p:nvSpPr>
            <p:spPr>
              <a:xfrm>
                <a:off x="2192287" y="2401862"/>
                <a:ext cx="2439756" cy="905149"/>
              </a:xfrm>
              <a:custGeom>
                <a:avLst/>
                <a:gdLst>
                  <a:gd name="connsiteX0" fmla="*/ 0 w 2439756"/>
                  <a:gd name="connsiteY0" fmla="*/ 0 h 905149"/>
                  <a:gd name="connsiteX1" fmla="*/ 2439756 w 2439756"/>
                  <a:gd name="connsiteY1" fmla="*/ 0 h 905149"/>
                  <a:gd name="connsiteX2" fmla="*/ 2439756 w 2439756"/>
                  <a:gd name="connsiteY2" fmla="*/ 905149 h 905149"/>
                  <a:gd name="connsiteX3" fmla="*/ 0 w 2439756"/>
                  <a:gd name="connsiteY3" fmla="*/ 905149 h 905149"/>
                  <a:gd name="connsiteX4" fmla="*/ 0 w 2439756"/>
                  <a:gd name="connsiteY4" fmla="*/ 0 h 90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756" h="905149">
                    <a:moveTo>
                      <a:pt x="0" y="0"/>
                    </a:moveTo>
                    <a:lnTo>
                      <a:pt x="2439756" y="0"/>
                    </a:lnTo>
                    <a:lnTo>
                      <a:pt x="2439756" y="905149"/>
                    </a:lnTo>
                    <a:lnTo>
                      <a:pt x="0" y="90514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0" numCol="1" spcCol="1270" anchor="t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700" kern="1200" err="1"/>
                  <a:t>risk_score</a:t>
                </a:r>
                <a:endParaRPr lang="zh-TW" altLang="en-US" sz="2700" kern="1200"/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6F40FB6A-54AC-7D5B-A98E-3BD6B06075AD}"/>
                  </a:ext>
                </a:extLst>
              </p:cNvPr>
              <p:cNvSpPr/>
              <p:nvPr/>
            </p:nvSpPr>
            <p:spPr>
              <a:xfrm>
                <a:off x="4876121" y="720870"/>
                <a:ext cx="2439756" cy="1680991"/>
              </a:xfrm>
              <a:prstGeom prst="roundRect">
                <a:avLst/>
              </a:prstGeom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3000" b="-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BE082680-84F4-B0A7-BCA9-09A5B8BCE5D6}"/>
                  </a:ext>
                </a:extLst>
              </p:cNvPr>
              <p:cNvSpPr/>
              <p:nvPr/>
            </p:nvSpPr>
            <p:spPr>
              <a:xfrm>
                <a:off x="4876121" y="2401862"/>
                <a:ext cx="2439756" cy="905149"/>
              </a:xfrm>
              <a:custGeom>
                <a:avLst/>
                <a:gdLst>
                  <a:gd name="connsiteX0" fmla="*/ 0 w 2439756"/>
                  <a:gd name="connsiteY0" fmla="*/ 0 h 905149"/>
                  <a:gd name="connsiteX1" fmla="*/ 2439756 w 2439756"/>
                  <a:gd name="connsiteY1" fmla="*/ 0 h 905149"/>
                  <a:gd name="connsiteX2" fmla="*/ 2439756 w 2439756"/>
                  <a:gd name="connsiteY2" fmla="*/ 905149 h 905149"/>
                  <a:gd name="connsiteX3" fmla="*/ 0 w 2439756"/>
                  <a:gd name="connsiteY3" fmla="*/ 905149 h 905149"/>
                  <a:gd name="connsiteX4" fmla="*/ 0 w 2439756"/>
                  <a:gd name="connsiteY4" fmla="*/ 0 h 90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756" h="905149">
                    <a:moveTo>
                      <a:pt x="0" y="0"/>
                    </a:moveTo>
                    <a:lnTo>
                      <a:pt x="2439756" y="0"/>
                    </a:lnTo>
                    <a:lnTo>
                      <a:pt x="2439756" y="905149"/>
                    </a:lnTo>
                    <a:lnTo>
                      <a:pt x="0" y="90514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0" numCol="1" spcCol="1270" anchor="t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700" kern="1200"/>
                  <a:t>risk_score_2</a:t>
                </a:r>
                <a:endParaRPr lang="zh-TW" altLang="en-US" sz="2700" kern="1200"/>
              </a:p>
            </p:txBody>
          </p: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E289E241-09A0-DB40-FFF8-7F6EA6E612BD}"/>
                  </a:ext>
                </a:extLst>
              </p:cNvPr>
              <p:cNvSpPr/>
              <p:nvPr/>
            </p:nvSpPr>
            <p:spPr>
              <a:xfrm>
                <a:off x="7559956" y="720870"/>
                <a:ext cx="2439756" cy="1680991"/>
              </a:xfrm>
              <a:prstGeom prst="roundRect">
                <a:avLst/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3000" b="-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0B1BEDC2-92C9-666C-F9BD-F7391116A253}"/>
                  </a:ext>
                </a:extLst>
              </p:cNvPr>
              <p:cNvSpPr/>
              <p:nvPr/>
            </p:nvSpPr>
            <p:spPr>
              <a:xfrm>
                <a:off x="7559956" y="2401862"/>
                <a:ext cx="2439756" cy="905149"/>
              </a:xfrm>
              <a:custGeom>
                <a:avLst/>
                <a:gdLst>
                  <a:gd name="connsiteX0" fmla="*/ 0 w 2439756"/>
                  <a:gd name="connsiteY0" fmla="*/ 0 h 905149"/>
                  <a:gd name="connsiteX1" fmla="*/ 2439756 w 2439756"/>
                  <a:gd name="connsiteY1" fmla="*/ 0 h 905149"/>
                  <a:gd name="connsiteX2" fmla="*/ 2439756 w 2439756"/>
                  <a:gd name="connsiteY2" fmla="*/ 905149 h 905149"/>
                  <a:gd name="connsiteX3" fmla="*/ 0 w 2439756"/>
                  <a:gd name="connsiteY3" fmla="*/ 905149 h 905149"/>
                  <a:gd name="connsiteX4" fmla="*/ 0 w 2439756"/>
                  <a:gd name="connsiteY4" fmla="*/ 0 h 90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756" h="905149">
                    <a:moveTo>
                      <a:pt x="0" y="0"/>
                    </a:moveTo>
                    <a:lnTo>
                      <a:pt x="2439756" y="0"/>
                    </a:lnTo>
                    <a:lnTo>
                      <a:pt x="2439756" y="905149"/>
                    </a:lnTo>
                    <a:lnTo>
                      <a:pt x="0" y="90514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0" numCol="1" spcCol="1270" anchor="t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700" kern="1200"/>
                  <a:t>risk_score_3</a:t>
                </a:r>
                <a:endParaRPr lang="zh-TW" altLang="en-US" sz="2700" kern="1200"/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1581C874-8616-B3B8-5224-05FC0EF6BA91}"/>
                  </a:ext>
                </a:extLst>
              </p:cNvPr>
              <p:cNvSpPr/>
              <p:nvPr/>
            </p:nvSpPr>
            <p:spPr>
              <a:xfrm>
                <a:off x="3534204" y="3550987"/>
                <a:ext cx="2439756" cy="1680991"/>
              </a:xfrm>
              <a:prstGeom prst="roundRect">
                <a:avLst/>
              </a:prstGeom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3000" b="-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C173BDCF-6767-BC6A-9249-115ED82D98C1}"/>
                  </a:ext>
                </a:extLst>
              </p:cNvPr>
              <p:cNvSpPr/>
              <p:nvPr/>
            </p:nvSpPr>
            <p:spPr>
              <a:xfrm>
                <a:off x="3534204" y="5231979"/>
                <a:ext cx="2439756" cy="905149"/>
              </a:xfrm>
              <a:custGeom>
                <a:avLst/>
                <a:gdLst>
                  <a:gd name="connsiteX0" fmla="*/ 0 w 2439756"/>
                  <a:gd name="connsiteY0" fmla="*/ 0 h 905149"/>
                  <a:gd name="connsiteX1" fmla="*/ 2439756 w 2439756"/>
                  <a:gd name="connsiteY1" fmla="*/ 0 h 905149"/>
                  <a:gd name="connsiteX2" fmla="*/ 2439756 w 2439756"/>
                  <a:gd name="connsiteY2" fmla="*/ 905149 h 905149"/>
                  <a:gd name="connsiteX3" fmla="*/ 0 w 2439756"/>
                  <a:gd name="connsiteY3" fmla="*/ 905149 h 905149"/>
                  <a:gd name="connsiteX4" fmla="*/ 0 w 2439756"/>
                  <a:gd name="connsiteY4" fmla="*/ 0 h 90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756" h="905149">
                    <a:moveTo>
                      <a:pt x="0" y="0"/>
                    </a:moveTo>
                    <a:lnTo>
                      <a:pt x="2439756" y="0"/>
                    </a:lnTo>
                    <a:lnTo>
                      <a:pt x="2439756" y="905149"/>
                    </a:lnTo>
                    <a:lnTo>
                      <a:pt x="0" y="90514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0" numCol="1" spcCol="1270" anchor="t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700" kern="1200"/>
                  <a:t>risk_score_4</a:t>
                </a:r>
                <a:endParaRPr lang="zh-TW" altLang="en-US" sz="2700" kern="1200"/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70789CF2-E5C4-BA24-1000-AEF2E462BCFF}"/>
                  </a:ext>
                </a:extLst>
              </p:cNvPr>
              <p:cNvSpPr/>
              <p:nvPr/>
            </p:nvSpPr>
            <p:spPr>
              <a:xfrm>
                <a:off x="6218039" y="3550987"/>
                <a:ext cx="2439756" cy="1680991"/>
              </a:xfrm>
              <a:prstGeom prst="roundRect">
                <a:avLst/>
              </a:prstGeom>
              <a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000" b="-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手繪多邊形: 圖案 26">
                <a:extLst>
                  <a:ext uri="{FF2B5EF4-FFF2-40B4-BE49-F238E27FC236}">
                    <a16:creationId xmlns:a16="http://schemas.microsoft.com/office/drawing/2014/main" id="{788473FE-F7E9-4188-104C-991D66F8F9F6}"/>
                  </a:ext>
                </a:extLst>
              </p:cNvPr>
              <p:cNvSpPr/>
              <p:nvPr/>
            </p:nvSpPr>
            <p:spPr>
              <a:xfrm>
                <a:off x="6218039" y="5231979"/>
                <a:ext cx="2439756" cy="905149"/>
              </a:xfrm>
              <a:custGeom>
                <a:avLst/>
                <a:gdLst>
                  <a:gd name="connsiteX0" fmla="*/ 0 w 2439756"/>
                  <a:gd name="connsiteY0" fmla="*/ 0 h 905149"/>
                  <a:gd name="connsiteX1" fmla="*/ 2439756 w 2439756"/>
                  <a:gd name="connsiteY1" fmla="*/ 0 h 905149"/>
                  <a:gd name="connsiteX2" fmla="*/ 2439756 w 2439756"/>
                  <a:gd name="connsiteY2" fmla="*/ 905149 h 905149"/>
                  <a:gd name="connsiteX3" fmla="*/ 0 w 2439756"/>
                  <a:gd name="connsiteY3" fmla="*/ 905149 h 905149"/>
                  <a:gd name="connsiteX4" fmla="*/ 0 w 2439756"/>
                  <a:gd name="connsiteY4" fmla="*/ 0 h 90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9756" h="905149">
                    <a:moveTo>
                      <a:pt x="0" y="0"/>
                    </a:moveTo>
                    <a:lnTo>
                      <a:pt x="2439756" y="0"/>
                    </a:lnTo>
                    <a:lnTo>
                      <a:pt x="2439756" y="905149"/>
                    </a:lnTo>
                    <a:lnTo>
                      <a:pt x="0" y="90514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0" numCol="1" spcCol="1270" anchor="t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700" kern="1200"/>
                  <a:t>risk_score_5</a:t>
                </a:r>
                <a:endParaRPr lang="zh-TW" altLang="en-US" sz="27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347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14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96CD3B9-735F-6CE3-8122-0016A5FED642}"/>
              </a:ext>
            </a:extLst>
          </p:cNvPr>
          <p:cNvGrpSpPr/>
          <p:nvPr/>
        </p:nvGrpSpPr>
        <p:grpSpPr>
          <a:xfrm>
            <a:off x="2030892" y="1101667"/>
            <a:ext cx="8130217" cy="4654667"/>
            <a:chOff x="2034618" y="1581214"/>
            <a:chExt cx="8130217" cy="46546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1581214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ext_quality_score</a:t>
              </a:r>
              <a:r>
                <a:rPr lang="en-US" altLang="zh-TW" sz="2800" kern="10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histogram</a:t>
              </a:r>
              <a:endParaRPr lang="zh-TW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D65E566-2809-9CBC-CCAF-DD7BE8702716}"/>
                </a:ext>
              </a:extLst>
            </p:cNvPr>
            <p:cNvGrpSpPr/>
            <p:nvPr/>
          </p:nvGrpSpPr>
          <p:grpSpPr>
            <a:xfrm>
              <a:off x="2034618" y="2132140"/>
              <a:ext cx="8130217" cy="4103741"/>
              <a:chOff x="2034618" y="1357049"/>
              <a:chExt cx="8130217" cy="4103741"/>
            </a:xfrm>
          </p:grpSpPr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CAF5963-EEF2-5141-081B-38F4E8D1F1DD}"/>
                  </a:ext>
                </a:extLst>
              </p:cNvPr>
              <p:cNvSpPr/>
              <p:nvPr/>
            </p:nvSpPr>
            <p:spPr>
              <a:xfrm>
                <a:off x="2034618" y="1357049"/>
                <a:ext cx="3871454" cy="2667432"/>
              </a:xfrm>
              <a:prstGeom prst="round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00" r="-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手繪多邊形: 圖案 13">
                <a:extLst>
                  <a:ext uri="{FF2B5EF4-FFF2-40B4-BE49-F238E27FC236}">
                    <a16:creationId xmlns:a16="http://schemas.microsoft.com/office/drawing/2014/main" id="{EC50F2DA-4D06-5360-6B83-905FDD40B1FD}"/>
                  </a:ext>
                </a:extLst>
              </p:cNvPr>
              <p:cNvSpPr/>
              <p:nvPr/>
            </p:nvSpPr>
            <p:spPr>
              <a:xfrm>
                <a:off x="2034618" y="4024481"/>
                <a:ext cx="3871454" cy="1436309"/>
              </a:xfrm>
              <a:custGeom>
                <a:avLst/>
                <a:gdLst>
                  <a:gd name="connsiteX0" fmla="*/ 0 w 3871454"/>
                  <a:gd name="connsiteY0" fmla="*/ 0 h 1436309"/>
                  <a:gd name="connsiteX1" fmla="*/ 3871454 w 3871454"/>
                  <a:gd name="connsiteY1" fmla="*/ 0 h 1436309"/>
                  <a:gd name="connsiteX2" fmla="*/ 3871454 w 3871454"/>
                  <a:gd name="connsiteY2" fmla="*/ 1436309 h 1436309"/>
                  <a:gd name="connsiteX3" fmla="*/ 0 w 3871454"/>
                  <a:gd name="connsiteY3" fmla="*/ 1436309 h 1436309"/>
                  <a:gd name="connsiteX4" fmla="*/ 0 w 3871454"/>
                  <a:gd name="connsiteY4" fmla="*/ 0 h 143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1454" h="1436309">
                    <a:moveTo>
                      <a:pt x="0" y="0"/>
                    </a:moveTo>
                    <a:lnTo>
                      <a:pt x="3871454" y="0"/>
                    </a:lnTo>
                    <a:lnTo>
                      <a:pt x="3871454" y="1436309"/>
                    </a:lnTo>
                    <a:lnTo>
                      <a:pt x="0" y="143630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6248" tIns="206248" rIns="206248" bIns="0" numCol="1" spcCol="1270" anchor="t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900" kern="1200" err="1"/>
                  <a:t>ext_quality_score</a:t>
                </a:r>
                <a:endParaRPr lang="zh-TW" altLang="en-US" sz="2900" kern="1200"/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DF28462-63AB-A4E3-D218-B637D584B4D4}"/>
                  </a:ext>
                </a:extLst>
              </p:cNvPr>
              <p:cNvSpPr/>
              <p:nvPr/>
            </p:nvSpPr>
            <p:spPr>
              <a:xfrm>
                <a:off x="6293381" y="1357049"/>
                <a:ext cx="3871454" cy="2667432"/>
              </a:xfrm>
              <a:prstGeom prst="roundRect">
                <a:avLst/>
              </a:prstGeom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00" r="-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E82BFAAB-30A7-9200-CCAD-155A498ED5AC}"/>
                  </a:ext>
                </a:extLst>
              </p:cNvPr>
              <p:cNvSpPr/>
              <p:nvPr/>
            </p:nvSpPr>
            <p:spPr>
              <a:xfrm>
                <a:off x="6293381" y="4024481"/>
                <a:ext cx="3871454" cy="1436309"/>
              </a:xfrm>
              <a:custGeom>
                <a:avLst/>
                <a:gdLst>
                  <a:gd name="connsiteX0" fmla="*/ 0 w 3871454"/>
                  <a:gd name="connsiteY0" fmla="*/ 0 h 1436309"/>
                  <a:gd name="connsiteX1" fmla="*/ 3871454 w 3871454"/>
                  <a:gd name="connsiteY1" fmla="*/ 0 h 1436309"/>
                  <a:gd name="connsiteX2" fmla="*/ 3871454 w 3871454"/>
                  <a:gd name="connsiteY2" fmla="*/ 1436309 h 1436309"/>
                  <a:gd name="connsiteX3" fmla="*/ 0 w 3871454"/>
                  <a:gd name="connsiteY3" fmla="*/ 1436309 h 1436309"/>
                  <a:gd name="connsiteX4" fmla="*/ 0 w 3871454"/>
                  <a:gd name="connsiteY4" fmla="*/ 0 h 143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1454" h="1436309">
                    <a:moveTo>
                      <a:pt x="0" y="0"/>
                    </a:moveTo>
                    <a:lnTo>
                      <a:pt x="3871454" y="0"/>
                    </a:lnTo>
                    <a:lnTo>
                      <a:pt x="3871454" y="1436309"/>
                    </a:lnTo>
                    <a:lnTo>
                      <a:pt x="0" y="143630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6248" tIns="206248" rIns="206248" bIns="0" numCol="1" spcCol="1270" anchor="t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en-US" sz="2900" kern="1200"/>
                  <a:t>ext_quality_score_2</a:t>
                </a:r>
                <a:endParaRPr lang="zh-TW" altLang="en-US" sz="29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18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15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82E69B-B32A-26DB-2A58-C4B64F355FB3}"/>
              </a:ext>
            </a:extLst>
          </p:cNvPr>
          <p:cNvGrpSpPr/>
          <p:nvPr/>
        </p:nvGrpSpPr>
        <p:grpSpPr>
          <a:xfrm>
            <a:off x="3046602" y="1038437"/>
            <a:ext cx="6098796" cy="4781127"/>
            <a:chOff x="3049398" y="767481"/>
            <a:chExt cx="6098796" cy="478112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767481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inquiries_last_month</a:t>
              </a:r>
              <a:r>
                <a:rPr lang="en-US" altLang="zh-TW" sz="2800" kern="10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bar chart</a:t>
              </a:r>
              <a:endParaRPr lang="zh-TW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057BA41-E3FF-21B2-1F33-959531B8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443" y="1309391"/>
              <a:ext cx="6011114" cy="4239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26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16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99C83F-1F51-8203-510D-4F170E132FDA}"/>
              </a:ext>
            </a:extLst>
          </p:cNvPr>
          <p:cNvGrpSpPr/>
          <p:nvPr/>
        </p:nvGrpSpPr>
        <p:grpSpPr>
          <a:xfrm>
            <a:off x="2923733" y="910576"/>
            <a:ext cx="6344535" cy="5036848"/>
            <a:chOff x="2923731" y="943650"/>
            <a:chExt cx="6344535" cy="5036848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943650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Income/age scatterplot </a:t>
              </a:r>
              <a:endParaRPr lang="zh-TW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3BCC47F-B47B-8C7E-457A-BD60367F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731" y="1465018"/>
              <a:ext cx="6344535" cy="4515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58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7521148-1AEE-B3C3-C951-7647D44A22D7}"/>
              </a:ext>
            </a:extLst>
          </p:cNvPr>
          <p:cNvGrpSpPr/>
          <p:nvPr/>
        </p:nvGrpSpPr>
        <p:grpSpPr>
          <a:xfrm>
            <a:off x="2996092" y="889106"/>
            <a:ext cx="6199817" cy="5079788"/>
            <a:chOff x="2996092" y="1212098"/>
            <a:chExt cx="6199817" cy="5079788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1212098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Income/age  </a:t>
              </a:r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Hexbin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F2D83DF-4388-44EE-8377-CA7D4C85B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"/>
            <a:stretch/>
          </p:blipFill>
          <p:spPr>
            <a:xfrm>
              <a:off x="2996092" y="1757353"/>
              <a:ext cx="6199817" cy="453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84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18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A9ABA8-8A47-99AC-B5BE-66DFD68CEFCC}"/>
              </a:ext>
            </a:extLst>
          </p:cNvPr>
          <p:cNvGrpSpPr/>
          <p:nvPr/>
        </p:nvGrpSpPr>
        <p:grpSpPr>
          <a:xfrm>
            <a:off x="2142574" y="999870"/>
            <a:ext cx="7906853" cy="4858261"/>
            <a:chOff x="2142573" y="842982"/>
            <a:chExt cx="7906853" cy="485826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5B25C2-C95A-3A25-FDE1-C8F94E32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4"/>
            <a:stretch/>
          </p:blipFill>
          <p:spPr>
            <a:xfrm>
              <a:off x="2142573" y="1342239"/>
              <a:ext cx="7906853" cy="435900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5F34F4B-4D5A-F86A-D62F-489E85641A46}"/>
                </a:ext>
              </a:extLst>
            </p:cNvPr>
            <p:cNvSpPr txBox="1"/>
            <p:nvPr/>
          </p:nvSpPr>
          <p:spPr>
            <a:xfrm>
              <a:off x="3049398" y="842982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pay_schedule</a:t>
              </a:r>
              <a:r>
                <a:rPr lang="en-US" altLang="zh-TW" sz="2800" kern="10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bar chart</a:t>
              </a:r>
              <a:endParaRPr lang="zh-TW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17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19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DEA301A-1BDC-6A36-A583-1B7DDA67DC01}"/>
              </a:ext>
            </a:extLst>
          </p:cNvPr>
          <p:cNvGrpSpPr/>
          <p:nvPr/>
        </p:nvGrpSpPr>
        <p:grpSpPr>
          <a:xfrm>
            <a:off x="3046602" y="1177886"/>
            <a:ext cx="6098796" cy="4502229"/>
            <a:chOff x="3049398" y="993984"/>
            <a:chExt cx="6098796" cy="450222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BBCD6C7-0D33-CBCF-5AB2-7E302AF0D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7" t="4194"/>
            <a:stretch/>
          </p:blipFill>
          <p:spPr>
            <a:xfrm>
              <a:off x="3340038" y="1535185"/>
              <a:ext cx="5511924" cy="39610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826A145-BA96-EB39-1B12-FD1A72E43E24}"/>
                </a:ext>
              </a:extLst>
            </p:cNvPr>
            <p:cNvSpPr txBox="1"/>
            <p:nvPr/>
          </p:nvSpPr>
          <p:spPr>
            <a:xfrm>
              <a:off x="3049398" y="993984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pay_schedule</a:t>
              </a:r>
              <a:r>
                <a:rPr lang="en-US" altLang="zh-TW" sz="2800" kern="10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pie chart</a:t>
              </a:r>
              <a:endParaRPr lang="zh-TW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31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C77AFC-FA7C-93C9-C9F3-6113DF4D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D77885-B443-5168-E679-EF43C3B72D19}"/>
              </a:ext>
            </a:extLst>
          </p:cNvPr>
          <p:cNvGrpSpPr/>
          <p:nvPr/>
        </p:nvGrpSpPr>
        <p:grpSpPr>
          <a:xfrm>
            <a:off x="2035968" y="721613"/>
            <a:ext cx="8120062" cy="5414772"/>
            <a:chOff x="2035968" y="721613"/>
            <a:chExt cx="8120062" cy="5414772"/>
          </a:xfr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78E7DFB4-4373-60D0-F0CA-F2D2F847F7A3}"/>
                </a:ext>
              </a:extLst>
            </p:cNvPr>
            <p:cNvSpPr/>
            <p:nvPr/>
          </p:nvSpPr>
          <p:spPr>
            <a:xfrm>
              <a:off x="2035968" y="721613"/>
              <a:ext cx="8120062" cy="1709208"/>
            </a:xfrm>
            <a:custGeom>
              <a:avLst/>
              <a:gdLst>
                <a:gd name="connsiteX0" fmla="*/ 0 w 8120062"/>
                <a:gd name="connsiteY0" fmla="*/ 170921 h 1709208"/>
                <a:gd name="connsiteX1" fmla="*/ 170921 w 8120062"/>
                <a:gd name="connsiteY1" fmla="*/ 0 h 1709208"/>
                <a:gd name="connsiteX2" fmla="*/ 7949141 w 8120062"/>
                <a:gd name="connsiteY2" fmla="*/ 0 h 1709208"/>
                <a:gd name="connsiteX3" fmla="*/ 8120062 w 8120062"/>
                <a:gd name="connsiteY3" fmla="*/ 170921 h 1709208"/>
                <a:gd name="connsiteX4" fmla="*/ 8120062 w 8120062"/>
                <a:gd name="connsiteY4" fmla="*/ 1538287 h 1709208"/>
                <a:gd name="connsiteX5" fmla="*/ 7949141 w 8120062"/>
                <a:gd name="connsiteY5" fmla="*/ 1709208 h 1709208"/>
                <a:gd name="connsiteX6" fmla="*/ 170921 w 8120062"/>
                <a:gd name="connsiteY6" fmla="*/ 1709208 h 1709208"/>
                <a:gd name="connsiteX7" fmla="*/ 0 w 8120062"/>
                <a:gd name="connsiteY7" fmla="*/ 1538287 h 1709208"/>
                <a:gd name="connsiteX8" fmla="*/ 0 w 812006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06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7949141" y="0"/>
                  </a:lnTo>
                  <a:cubicBezTo>
                    <a:pt x="8043538" y="0"/>
                    <a:pt x="8120062" y="76524"/>
                    <a:pt x="8120062" y="170921"/>
                  </a:cubicBezTo>
                  <a:lnTo>
                    <a:pt x="8120062" y="1538287"/>
                  </a:lnTo>
                  <a:cubicBezTo>
                    <a:pt x="8120062" y="1632684"/>
                    <a:pt x="8043538" y="1709208"/>
                    <a:pt x="794914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2461" tIns="202461" rIns="202461" bIns="202461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4000" kern="1200"/>
                <a:t>E-Signing of Loan</a:t>
              </a:r>
            </a:p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4000" kern="1200"/>
                <a:t>-Based on Financial History</a:t>
              </a:r>
              <a:endParaRPr lang="zh-TW" altLang="en-US" sz="4000" kern="1200"/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27C3A8F6-5923-DDB4-3253-E4426CAD4312}"/>
                </a:ext>
              </a:extLst>
            </p:cNvPr>
            <p:cNvSpPr/>
            <p:nvPr/>
          </p:nvSpPr>
          <p:spPr>
            <a:xfrm>
              <a:off x="2035968" y="2574395"/>
              <a:ext cx="8120062" cy="1709208"/>
            </a:xfrm>
            <a:custGeom>
              <a:avLst/>
              <a:gdLst>
                <a:gd name="connsiteX0" fmla="*/ 0 w 8120062"/>
                <a:gd name="connsiteY0" fmla="*/ 170921 h 1709208"/>
                <a:gd name="connsiteX1" fmla="*/ 170921 w 8120062"/>
                <a:gd name="connsiteY1" fmla="*/ 0 h 1709208"/>
                <a:gd name="connsiteX2" fmla="*/ 7949141 w 8120062"/>
                <a:gd name="connsiteY2" fmla="*/ 0 h 1709208"/>
                <a:gd name="connsiteX3" fmla="*/ 8120062 w 8120062"/>
                <a:gd name="connsiteY3" fmla="*/ 170921 h 1709208"/>
                <a:gd name="connsiteX4" fmla="*/ 8120062 w 8120062"/>
                <a:gd name="connsiteY4" fmla="*/ 1538287 h 1709208"/>
                <a:gd name="connsiteX5" fmla="*/ 7949141 w 8120062"/>
                <a:gd name="connsiteY5" fmla="*/ 1709208 h 1709208"/>
                <a:gd name="connsiteX6" fmla="*/ 170921 w 8120062"/>
                <a:gd name="connsiteY6" fmla="*/ 1709208 h 1709208"/>
                <a:gd name="connsiteX7" fmla="*/ 0 w 8120062"/>
                <a:gd name="connsiteY7" fmla="*/ 1538287 h 1709208"/>
                <a:gd name="connsiteX8" fmla="*/ 0 w 812006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06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7949141" y="0"/>
                  </a:lnTo>
                  <a:cubicBezTo>
                    <a:pt x="8043538" y="0"/>
                    <a:pt x="8120062" y="76524"/>
                    <a:pt x="8120062" y="170921"/>
                  </a:cubicBezTo>
                  <a:lnTo>
                    <a:pt x="8120062" y="1538287"/>
                  </a:lnTo>
                  <a:cubicBezTo>
                    <a:pt x="8120062" y="1632684"/>
                    <a:pt x="8043538" y="1709208"/>
                    <a:pt x="794914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75791" tIns="175791" rIns="175791" bIns="175791" numCol="1" spcCol="1270" anchor="ctr" anchorCtr="0">
              <a:noAutofit/>
            </a:bodyPr>
            <a:lstStyle/>
            <a:p>
              <a:pPr marL="0" lvl="0" indent="0" algn="just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3300" kern="1200"/>
                <a:t>The dataset contains applicant details who are willing to complete e-signing of loan process.</a:t>
              </a:r>
              <a:endParaRPr lang="zh-TW" altLang="en-US" sz="3300" kern="1200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CD2EA6ED-D3AA-BBE9-909D-61920DC35B77}"/>
                </a:ext>
              </a:extLst>
            </p:cNvPr>
            <p:cNvSpPr/>
            <p:nvPr/>
          </p:nvSpPr>
          <p:spPr>
            <a:xfrm>
              <a:off x="2035968" y="4427177"/>
              <a:ext cx="8120062" cy="1709208"/>
            </a:xfrm>
            <a:custGeom>
              <a:avLst/>
              <a:gdLst>
                <a:gd name="connsiteX0" fmla="*/ 0 w 8120062"/>
                <a:gd name="connsiteY0" fmla="*/ 170921 h 1709208"/>
                <a:gd name="connsiteX1" fmla="*/ 170921 w 8120062"/>
                <a:gd name="connsiteY1" fmla="*/ 0 h 1709208"/>
                <a:gd name="connsiteX2" fmla="*/ 7949141 w 8120062"/>
                <a:gd name="connsiteY2" fmla="*/ 0 h 1709208"/>
                <a:gd name="connsiteX3" fmla="*/ 8120062 w 8120062"/>
                <a:gd name="connsiteY3" fmla="*/ 170921 h 1709208"/>
                <a:gd name="connsiteX4" fmla="*/ 8120062 w 8120062"/>
                <a:gd name="connsiteY4" fmla="*/ 1538287 h 1709208"/>
                <a:gd name="connsiteX5" fmla="*/ 7949141 w 8120062"/>
                <a:gd name="connsiteY5" fmla="*/ 1709208 h 1709208"/>
                <a:gd name="connsiteX6" fmla="*/ 170921 w 8120062"/>
                <a:gd name="connsiteY6" fmla="*/ 1709208 h 1709208"/>
                <a:gd name="connsiteX7" fmla="*/ 0 w 8120062"/>
                <a:gd name="connsiteY7" fmla="*/ 1538287 h 1709208"/>
                <a:gd name="connsiteX8" fmla="*/ 0 w 812006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06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7949141" y="0"/>
                  </a:lnTo>
                  <a:cubicBezTo>
                    <a:pt x="8043538" y="0"/>
                    <a:pt x="8120062" y="76524"/>
                    <a:pt x="8120062" y="170921"/>
                  </a:cubicBezTo>
                  <a:lnTo>
                    <a:pt x="8120062" y="1538287"/>
                  </a:lnTo>
                  <a:cubicBezTo>
                    <a:pt x="8120062" y="1632684"/>
                    <a:pt x="8043538" y="1709208"/>
                    <a:pt x="794914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64361" tIns="164361" rIns="164361" bIns="164361" numCol="1" spcCol="1270" anchor="ctr" anchorCtr="0">
              <a:noAutofit/>
            </a:bodyPr>
            <a:lstStyle/>
            <a:p>
              <a:pPr marL="0" lvl="0" indent="0" algn="just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3000" kern="1200"/>
                <a:t>The goal is to build various different algorithms &amp; predict whether applicant completed e-signing of loan  process or not.</a:t>
              </a:r>
              <a:endParaRPr lang="zh-TW" altLang="en-US" sz="3000" kern="120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D404910-4E35-F325-B206-80DDE614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t="14283" r="87009" b="14283"/>
          <a:stretch/>
        </p:blipFill>
        <p:spPr>
          <a:xfrm rot="20698675">
            <a:off x="1189342" y="305383"/>
            <a:ext cx="1165625" cy="133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28119AA-8C6E-09FB-49B7-0BE65C601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9" t="24233" b="12728"/>
          <a:stretch/>
        </p:blipFill>
        <p:spPr>
          <a:xfrm rot="832475">
            <a:off x="9563327" y="1516177"/>
            <a:ext cx="1375607" cy="112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3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DD91D07-D9E1-5651-EF64-182344BC471F}"/>
              </a:ext>
            </a:extLst>
          </p:cNvPr>
          <p:cNvGrpSpPr/>
          <p:nvPr/>
        </p:nvGrpSpPr>
        <p:grpSpPr>
          <a:xfrm>
            <a:off x="2742732" y="781290"/>
            <a:ext cx="6706536" cy="5295421"/>
            <a:chOff x="2742732" y="956153"/>
            <a:chExt cx="6706536" cy="529542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7E1E67C-4586-861E-EDD5-92CC1357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732" y="1478883"/>
              <a:ext cx="6706536" cy="4772691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FAD615E-1776-AA3B-77C0-A2162280718B}"/>
                </a:ext>
              </a:extLst>
            </p:cNvPr>
            <p:cNvSpPr txBox="1"/>
            <p:nvPr/>
          </p:nvSpPr>
          <p:spPr>
            <a:xfrm>
              <a:off x="3049398" y="956153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age/ income boxplot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22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E05366E-5887-C052-9AD3-AF53F8C312FD}"/>
              </a:ext>
            </a:extLst>
          </p:cNvPr>
          <p:cNvGrpSpPr/>
          <p:nvPr/>
        </p:nvGrpSpPr>
        <p:grpSpPr>
          <a:xfrm>
            <a:off x="2752259" y="770139"/>
            <a:ext cx="6687483" cy="5317723"/>
            <a:chOff x="2752258" y="943377"/>
            <a:chExt cx="6687483" cy="531772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F5F0806-F1DE-74B5-FE14-13BAB70B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258" y="1469356"/>
              <a:ext cx="6687483" cy="479174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F5F57BF-63DB-EC4B-C128-7DA395E60A5C}"/>
                </a:ext>
              </a:extLst>
            </p:cNvPr>
            <p:cNvSpPr txBox="1"/>
            <p:nvPr/>
          </p:nvSpPr>
          <p:spPr>
            <a:xfrm>
              <a:off x="3049398" y="943377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income/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boxplot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5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CEE2271-C44C-5E53-2574-ED189B559250}"/>
              </a:ext>
            </a:extLst>
          </p:cNvPr>
          <p:cNvGrpSpPr/>
          <p:nvPr/>
        </p:nvGrpSpPr>
        <p:grpSpPr>
          <a:xfrm>
            <a:off x="2818326" y="821912"/>
            <a:ext cx="6555348" cy="5214177"/>
            <a:chOff x="2818326" y="1144713"/>
            <a:chExt cx="6555348" cy="521417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3C78623-5E17-0541-2633-0B7BEEACC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9" t="1593"/>
            <a:stretch/>
          </p:blipFill>
          <p:spPr>
            <a:xfrm>
              <a:off x="2818326" y="1690348"/>
              <a:ext cx="6555348" cy="466854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D0FA200-92D3-BADC-5093-FBE5427454A7}"/>
                </a:ext>
              </a:extLst>
            </p:cNvPr>
            <p:cNvSpPr txBox="1"/>
            <p:nvPr/>
          </p:nvSpPr>
          <p:spPr>
            <a:xfrm>
              <a:off x="3049398" y="1144713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Income/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home_owner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percent bar chart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317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321256A-EB18-92CE-ADDA-4FDE42D2FDE1}"/>
              </a:ext>
            </a:extLst>
          </p:cNvPr>
          <p:cNvGrpSpPr/>
          <p:nvPr/>
        </p:nvGrpSpPr>
        <p:grpSpPr>
          <a:xfrm>
            <a:off x="2828489" y="820880"/>
            <a:ext cx="6535023" cy="5216240"/>
            <a:chOff x="2828489" y="985322"/>
            <a:chExt cx="6535023" cy="521624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CB40459-FD7F-C29F-5382-A461FF65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5" t="4512" r="2613" b="7741"/>
            <a:stretch/>
          </p:blipFill>
          <p:spPr>
            <a:xfrm>
              <a:off x="2828489" y="1528894"/>
              <a:ext cx="6535023" cy="467266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DD90134-188A-D1C2-C82F-720C130F8E08}"/>
                </a:ext>
              </a:extLst>
            </p:cNvPr>
            <p:cNvSpPr txBox="1"/>
            <p:nvPr/>
          </p:nvSpPr>
          <p:spPr>
            <a:xfrm>
              <a:off x="3049398" y="985322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Income/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has_debt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percent bar chart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04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C422B6-FBBD-7C1B-D7D7-AFD1A982B1FB}"/>
              </a:ext>
            </a:extLst>
          </p:cNvPr>
          <p:cNvGrpSpPr/>
          <p:nvPr/>
        </p:nvGrpSpPr>
        <p:grpSpPr>
          <a:xfrm>
            <a:off x="1586918" y="825267"/>
            <a:ext cx="9018165" cy="5207466"/>
            <a:chOff x="1586918" y="1157682"/>
            <a:chExt cx="9018165" cy="520746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D1DA618-2078-1C56-A6E4-A83C7B23B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2" t="3076" r="574" b="3327"/>
            <a:stretch/>
          </p:blipFill>
          <p:spPr>
            <a:xfrm>
              <a:off x="2832683" y="1684091"/>
              <a:ext cx="6526635" cy="4681057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A7FE6BE-961C-9096-1795-D783F7DE461C}"/>
                </a:ext>
              </a:extLst>
            </p:cNvPr>
            <p:cNvSpPr txBox="1"/>
            <p:nvPr/>
          </p:nvSpPr>
          <p:spPr>
            <a:xfrm>
              <a:off x="1586918" y="1157682"/>
              <a:ext cx="90181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age/income/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has_debt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scatterplot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74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68FE646-2645-BE40-68C9-62E2741CF3F3}"/>
              </a:ext>
            </a:extLst>
          </p:cNvPr>
          <p:cNvGrpSpPr/>
          <p:nvPr/>
        </p:nvGrpSpPr>
        <p:grpSpPr>
          <a:xfrm>
            <a:off x="2811710" y="814725"/>
            <a:ext cx="6568581" cy="5228551"/>
            <a:chOff x="2811710" y="985595"/>
            <a:chExt cx="6568581" cy="522855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DCFE284-A273-EED4-A9C9-3AF2D0A5E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4" t="3372" r="7876" b="4279"/>
            <a:stretch/>
          </p:blipFill>
          <p:spPr>
            <a:xfrm>
              <a:off x="2811710" y="1516310"/>
              <a:ext cx="6568581" cy="4697836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6D1220D-8FB3-9286-0642-E5BBD58F3E70}"/>
                </a:ext>
              </a:extLst>
            </p:cNvPr>
            <p:cNvSpPr txBox="1"/>
            <p:nvPr/>
          </p:nvSpPr>
          <p:spPr>
            <a:xfrm>
              <a:off x="3049398" y="985595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risk_score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 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hexbin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91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F1B5A5-A468-0D2D-FC0E-438FD483155A}"/>
              </a:ext>
            </a:extLst>
          </p:cNvPr>
          <p:cNvGrpSpPr/>
          <p:nvPr/>
        </p:nvGrpSpPr>
        <p:grpSpPr>
          <a:xfrm>
            <a:off x="1129194" y="800560"/>
            <a:ext cx="9933613" cy="5256880"/>
            <a:chOff x="1129194" y="1128208"/>
            <a:chExt cx="9933613" cy="525688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3696C4A-ED7E-EFB2-81E0-3D85366CE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" t="2639"/>
            <a:stretch/>
          </p:blipFill>
          <p:spPr>
            <a:xfrm>
              <a:off x="2826963" y="1664151"/>
              <a:ext cx="6538074" cy="472093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BFF8DEA-CAF9-92FC-4596-F65A1EE2BA78}"/>
                </a:ext>
              </a:extLst>
            </p:cNvPr>
            <p:cNvSpPr txBox="1"/>
            <p:nvPr/>
          </p:nvSpPr>
          <p:spPr>
            <a:xfrm>
              <a:off x="1129194" y="1128208"/>
              <a:ext cx="9933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</a:t>
              </a:r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risk_score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</a:t>
              </a:r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has_debt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/age/</a:t>
              </a:r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e_signed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scatterplot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16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5FF285-175A-FB62-4DB5-698C230C384E}"/>
              </a:ext>
            </a:extLst>
          </p:cNvPr>
          <p:cNvGrpSpPr/>
          <p:nvPr/>
        </p:nvGrpSpPr>
        <p:grpSpPr>
          <a:xfrm>
            <a:off x="2045866" y="1099755"/>
            <a:ext cx="8100269" cy="4658491"/>
            <a:chOff x="2045866" y="834593"/>
            <a:chExt cx="8100269" cy="465849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2B3BA36-51A6-4293-D8C5-8ECF69C9F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8" t="4760"/>
            <a:stretch/>
          </p:blipFill>
          <p:spPr>
            <a:xfrm>
              <a:off x="4030099" y="1364917"/>
              <a:ext cx="4131803" cy="412816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40F4E06-300D-5B62-2353-367EBA845068}"/>
                </a:ext>
              </a:extLst>
            </p:cNvPr>
            <p:cNvSpPr txBox="1"/>
            <p:nvPr/>
          </p:nvSpPr>
          <p:spPr>
            <a:xfrm>
              <a:off x="2045866" y="834593"/>
              <a:ext cx="8100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income/</a:t>
              </a:r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</a:t>
              </a:r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risk_score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3d scatterplot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49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0958A96-7E84-DCF2-1244-ED3728DB602D}"/>
              </a:ext>
            </a:extLst>
          </p:cNvPr>
          <p:cNvGrpSpPr/>
          <p:nvPr/>
        </p:nvGrpSpPr>
        <p:grpSpPr>
          <a:xfrm>
            <a:off x="907409" y="630536"/>
            <a:ext cx="10377182" cy="5596928"/>
            <a:chOff x="907409" y="914208"/>
            <a:chExt cx="10377182" cy="559692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10F36BD-FA66-9B78-C831-E7C7E9B1B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6" t="1656"/>
            <a:stretch/>
          </p:blipFill>
          <p:spPr>
            <a:xfrm>
              <a:off x="2803113" y="1873662"/>
              <a:ext cx="6585774" cy="463747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F95EF71-5909-9C4C-52AE-9E6ADE83F4CD}"/>
                </a:ext>
              </a:extLst>
            </p:cNvPr>
            <p:cNvSpPr txBox="1"/>
            <p:nvPr/>
          </p:nvSpPr>
          <p:spPr>
            <a:xfrm>
              <a:off x="907409" y="914208"/>
              <a:ext cx="1037718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income, 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, 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years_employed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, </a:t>
              </a:r>
              <a:r>
                <a:rPr lang="en-US" altLang="zh-TW" sz="2800" kern="100" err="1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risk_score</a:t>
              </a:r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, risk_score_2, risk_score_3, risk_score_4, risk_score_5 correlation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34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FDC35A-D050-B808-CE79-D303A3547131}"/>
              </a:ext>
            </a:extLst>
          </p:cNvPr>
          <p:cNvGrpSpPr/>
          <p:nvPr/>
        </p:nvGrpSpPr>
        <p:grpSpPr>
          <a:xfrm>
            <a:off x="3046602" y="814903"/>
            <a:ext cx="6098796" cy="5228194"/>
            <a:chOff x="3049398" y="985595"/>
            <a:chExt cx="6098796" cy="522819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4FB72EE-56F5-FE97-D783-C18BDDE9C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8" t="2169"/>
            <a:stretch/>
          </p:blipFill>
          <p:spPr>
            <a:xfrm>
              <a:off x="3426737" y="1516668"/>
              <a:ext cx="5338526" cy="4697121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E6D75E1-A59F-397F-C6C5-A6264AD70F21}"/>
                </a:ext>
              </a:extLst>
            </p:cNvPr>
            <p:cNvSpPr txBox="1"/>
            <p:nvPr/>
          </p:nvSpPr>
          <p:spPr>
            <a:xfrm>
              <a:off x="3049398" y="985595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principal component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7E11CE-D3FD-D6AF-DC65-C84D0427E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106" t="9024" r="3106" b="3462"/>
          <a:stretch/>
        </p:blipFill>
        <p:spPr>
          <a:xfrm>
            <a:off x="378690" y="618956"/>
            <a:ext cx="11434620" cy="6001643"/>
          </a:xfrm>
          <a:prstGeom prst="roundRect">
            <a:avLst>
              <a:gd name="adj" fmla="val 4971"/>
            </a:avLst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783656F-30DA-6119-65EE-2524E637BE36}"/>
              </a:ext>
            </a:extLst>
          </p:cNvPr>
          <p:cNvSpPr txBox="1"/>
          <p:nvPr/>
        </p:nvSpPr>
        <p:spPr>
          <a:xfrm>
            <a:off x="748597" y="618957"/>
            <a:ext cx="1069480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TW" altLang="en-US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320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E-Signing of Loan-Based on Financial History | Kaggle</a:t>
            </a:r>
            <a:endParaRPr lang="en-US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Entry_id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Identifier - client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 of user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pay_schedule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often applicants get paid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weekly, bi-weekly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home_owner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0:- Rented home 1:- Owner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Applicant income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months_employed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—How many months he is doing job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years_employed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years he is doing job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current_address_year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years a person stayed at current address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6AF3C0-E6B5-D44F-E986-F106840D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362D3D-B6FC-E9C4-B9A9-A95BFFCFE7BE}"/>
              </a:ext>
            </a:extLst>
          </p:cNvPr>
          <p:cNvSpPr txBox="1"/>
          <p:nvPr/>
        </p:nvSpPr>
        <p:spPr>
          <a:xfrm>
            <a:off x="3048000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7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72D268-6518-6C6A-FAE9-4901F17F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240307E-51E0-7E7B-B4F9-ABEA6DED32EB}"/>
              </a:ext>
            </a:extLst>
          </p:cNvPr>
          <p:cNvSpPr txBox="1"/>
          <p:nvPr/>
        </p:nvSpPr>
        <p:spPr>
          <a:xfrm>
            <a:off x="3048886" y="0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C48EE8D-1250-6D01-542D-67E54849D8EC}"/>
              </a:ext>
            </a:extLst>
          </p:cNvPr>
          <p:cNvGrpSpPr/>
          <p:nvPr/>
        </p:nvGrpSpPr>
        <p:grpSpPr>
          <a:xfrm>
            <a:off x="2032001" y="1174750"/>
            <a:ext cx="8127998" cy="5080000"/>
            <a:chOff x="2032000" y="888999"/>
            <a:chExt cx="8127998" cy="5080000"/>
          </a:xfr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87B0348A-123A-BD1E-BB17-AF2E11259FD2}"/>
                </a:ext>
              </a:extLst>
            </p:cNvPr>
            <p:cNvSpPr/>
            <p:nvPr/>
          </p:nvSpPr>
          <p:spPr>
            <a:xfrm>
              <a:off x="2032000" y="888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5ECCF3">
                    <a:satMod val="103000"/>
                    <a:lumMod val="102000"/>
                    <a:tint val="94000"/>
                  </a:srgbClr>
                </a:gs>
                <a:gs pos="50000">
                  <a:srgbClr val="5ECCF3">
                    <a:satMod val="110000"/>
                    <a:lumMod val="100000"/>
                    <a:shade val="100000"/>
                  </a:srgbClr>
                </a:gs>
                <a:gs pos="100000">
                  <a:srgbClr val="5ECCF3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ECCF3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rPr>
                <a:t>Decision Tree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50CB434-7C39-38D8-0190-91EA8557D0BD}"/>
                </a:ext>
              </a:extLst>
            </p:cNvPr>
            <p:cNvSpPr/>
            <p:nvPr/>
          </p:nvSpPr>
          <p:spPr>
            <a:xfrm>
              <a:off x="4826000" y="888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4E67C8">
                    <a:satMod val="103000"/>
                    <a:lumMod val="102000"/>
                    <a:tint val="94000"/>
                  </a:srgbClr>
                </a:gs>
                <a:gs pos="50000">
                  <a:srgbClr val="4E67C8">
                    <a:satMod val="110000"/>
                    <a:lumMod val="100000"/>
                    <a:shade val="100000"/>
                  </a:srgbClr>
                </a:gs>
                <a:gs pos="100000">
                  <a:srgbClr val="4E67C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E67C8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rPr>
                <a:t>Random Forest</a:t>
              </a: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2B66FB20-004C-B2F2-C787-7F05885A2513}"/>
                </a:ext>
              </a:extLst>
            </p:cNvPr>
            <p:cNvSpPr/>
            <p:nvPr/>
          </p:nvSpPr>
          <p:spPr>
            <a:xfrm>
              <a:off x="7619999" y="888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5DCEAF">
                    <a:satMod val="103000"/>
                    <a:lumMod val="102000"/>
                    <a:tint val="94000"/>
                  </a:srgbClr>
                </a:gs>
                <a:gs pos="50000">
                  <a:srgbClr val="5DCEAF">
                    <a:satMod val="110000"/>
                    <a:lumMod val="100000"/>
                    <a:shade val="100000"/>
                  </a:srgbClr>
                </a:gs>
                <a:gs pos="100000">
                  <a:srgbClr val="5DCEAF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</a:rPr>
                <a:t>Bagging</a:t>
              </a:r>
              <a:endParaRPr kumimoji="0" lang="zh-TW" altLang="en-US" sz="3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095BC372-AF7C-BC60-8F3E-B41352C2ECA9}"/>
                </a:ext>
              </a:extLst>
            </p:cNvPr>
            <p:cNvSpPr/>
            <p:nvPr/>
          </p:nvSpPr>
          <p:spPr>
            <a:xfrm>
              <a:off x="2032000" y="2666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FF8021">
                    <a:satMod val="103000"/>
                    <a:lumMod val="102000"/>
                    <a:tint val="94000"/>
                  </a:srgbClr>
                </a:gs>
                <a:gs pos="50000">
                  <a:srgbClr val="FF8021">
                    <a:satMod val="110000"/>
                    <a:lumMod val="100000"/>
                    <a:shade val="100000"/>
                  </a:srgbClr>
                </a:gs>
                <a:gs pos="100000">
                  <a:srgbClr val="FF802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5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</a:rPr>
                <a:t>Adaboost</a:t>
              </a:r>
              <a:endParaRPr kumimoji="0" lang="zh-TW" altLang="en-US" sz="3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F86B2179-12D3-C25D-A77E-71D1FAEF8467}"/>
                </a:ext>
              </a:extLst>
            </p:cNvPr>
            <p:cNvSpPr/>
            <p:nvPr/>
          </p:nvSpPr>
          <p:spPr>
            <a:xfrm>
              <a:off x="4826000" y="2666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F14124">
                    <a:satMod val="103000"/>
                    <a:lumMod val="102000"/>
                    <a:tint val="94000"/>
                  </a:srgbClr>
                </a:gs>
                <a:gs pos="50000">
                  <a:srgbClr val="F14124">
                    <a:satMod val="110000"/>
                    <a:lumMod val="100000"/>
                    <a:shade val="100000"/>
                  </a:srgbClr>
                </a:gs>
                <a:gs pos="100000">
                  <a:srgbClr val="F1412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14124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rPr>
                <a:t>Logistic</a:t>
              </a:r>
            </a:p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rPr>
                <a:t>Regression</a:t>
              </a: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A8FB788-6C86-D0ED-C482-346D4EEAFE8C}"/>
                </a:ext>
              </a:extLst>
            </p:cNvPr>
            <p:cNvSpPr/>
            <p:nvPr/>
          </p:nvSpPr>
          <p:spPr>
            <a:xfrm>
              <a:off x="7619999" y="2666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5ECCF3">
                    <a:satMod val="103000"/>
                    <a:lumMod val="102000"/>
                    <a:tint val="94000"/>
                  </a:srgbClr>
                </a:gs>
                <a:gs pos="50000">
                  <a:srgbClr val="5ECCF3">
                    <a:satMod val="110000"/>
                    <a:lumMod val="100000"/>
                    <a:shade val="100000"/>
                  </a:srgbClr>
                </a:gs>
                <a:gs pos="100000">
                  <a:srgbClr val="5ECCF3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ECCF3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D312DD35-D4E2-9EA7-C11F-CC5487AE66DB}"/>
                </a:ext>
              </a:extLst>
            </p:cNvPr>
            <p:cNvSpPr/>
            <p:nvPr/>
          </p:nvSpPr>
          <p:spPr>
            <a:xfrm>
              <a:off x="2032000" y="4444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4E67C8">
                    <a:satMod val="103000"/>
                    <a:lumMod val="102000"/>
                    <a:tint val="94000"/>
                  </a:srgbClr>
                </a:gs>
                <a:gs pos="50000">
                  <a:srgbClr val="4E67C8">
                    <a:satMod val="110000"/>
                    <a:lumMod val="100000"/>
                    <a:shade val="100000"/>
                  </a:srgbClr>
                </a:gs>
                <a:gs pos="100000">
                  <a:srgbClr val="4E67C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E67C8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rPr>
                <a:t>Support Vector Machine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5673410E-B2EF-8F84-0647-E0A78FE7EAD4}"/>
                </a:ext>
              </a:extLst>
            </p:cNvPr>
            <p:cNvSpPr/>
            <p:nvPr/>
          </p:nvSpPr>
          <p:spPr>
            <a:xfrm>
              <a:off x="4826000" y="4444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5DCEAF">
                    <a:satMod val="103000"/>
                    <a:lumMod val="102000"/>
                    <a:tint val="94000"/>
                  </a:srgbClr>
                </a:gs>
                <a:gs pos="50000">
                  <a:srgbClr val="5DCEAF">
                    <a:satMod val="110000"/>
                    <a:lumMod val="100000"/>
                    <a:shade val="100000"/>
                  </a:srgbClr>
                </a:gs>
                <a:gs pos="100000">
                  <a:srgbClr val="5DCEAF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</a:rPr>
                <a:t>K Nearest Neighbor</a:t>
              </a: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77A1AE9C-2B70-E354-5E40-FEBC33D2FCA0}"/>
                </a:ext>
              </a:extLst>
            </p:cNvPr>
            <p:cNvSpPr/>
            <p:nvPr/>
          </p:nvSpPr>
          <p:spPr>
            <a:xfrm>
              <a:off x="7619999" y="4444999"/>
              <a:ext cx="2539999" cy="1524000"/>
            </a:xfrm>
            <a:prstGeom prst="roundRect">
              <a:avLst/>
            </a:prstGeom>
            <a:gradFill rotWithShape="1">
              <a:gsLst>
                <a:gs pos="0">
                  <a:srgbClr val="FF8021">
                    <a:satMod val="103000"/>
                    <a:lumMod val="102000"/>
                    <a:tint val="94000"/>
                  </a:srgbClr>
                </a:gs>
                <a:gs pos="50000">
                  <a:srgbClr val="FF8021">
                    <a:satMod val="110000"/>
                    <a:lumMod val="100000"/>
                    <a:shade val="100000"/>
                  </a:srgbClr>
                </a:gs>
                <a:gs pos="100000">
                  <a:srgbClr val="FF802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marR="0" lvl="0" indent="0" algn="ctr" defTabSz="1555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5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</a:rPr>
                <a:t>XGBoost</a:t>
              </a:r>
              <a:endParaRPr kumimoji="0" lang="zh-TW" altLang="en-US" sz="3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84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913E26D-94A5-E2F4-C092-CCDCBF026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719" t="9024" r="11719" b="3462"/>
          <a:stretch/>
        </p:blipFill>
        <p:spPr>
          <a:xfrm>
            <a:off x="1428750" y="618956"/>
            <a:ext cx="9334500" cy="6001643"/>
          </a:xfrm>
          <a:prstGeom prst="roundRect">
            <a:avLst>
              <a:gd name="adj" fmla="val 4971"/>
            </a:avLst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72D268-6518-6C6A-FAE9-4901F17F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zh-TW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240307E-51E0-7E7B-B4F9-ABEA6DED32EB}"/>
              </a:ext>
            </a:extLst>
          </p:cNvPr>
          <p:cNvSpPr txBox="1"/>
          <p:nvPr/>
        </p:nvSpPr>
        <p:spPr>
          <a:xfrm>
            <a:off x="3048886" y="0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the dataset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66ED8F8-1062-DB84-84B8-2D748F142D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1676400" y="715560"/>
            <a:ext cx="8839200" cy="1604946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82F1245-4E68-4FA0-CC65-DE0759C92EAD}"/>
              </a:ext>
            </a:extLst>
          </p:cNvPr>
          <p:cNvSpPr/>
          <p:nvPr/>
        </p:nvSpPr>
        <p:spPr>
          <a:xfrm>
            <a:off x="4371879" y="2453856"/>
            <a:ext cx="3448241" cy="1724121"/>
          </a:xfrm>
          <a:prstGeom prst="round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33020" tIns="33020" rIns="33020" bIns="33020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17908</a:t>
            </a:r>
            <a:endParaRPr lang="zh-TW" altLang="en-US" sz="32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1684B71-9F7A-A309-9C2D-E5B64A25CD3F}"/>
              </a:ext>
            </a:extLst>
          </p:cNvPr>
          <p:cNvSpPr/>
          <p:nvPr/>
        </p:nvSpPr>
        <p:spPr>
          <a:xfrm>
            <a:off x="2285693" y="4697322"/>
            <a:ext cx="3448241" cy="1724121"/>
          </a:xfrm>
          <a:prstGeom prst="round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33020" tIns="33020" rIns="33020" bIns="33020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Train Dataset</a:t>
            </a:r>
          </a:p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en-US" altLang="zh-TW" sz="32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14326</a:t>
            </a:r>
            <a:endParaRPr lang="zh-TW" altLang="en-US" sz="32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CBF08B8-BF3C-CD12-7926-90DE75536006}"/>
              </a:ext>
            </a:extLst>
          </p:cNvPr>
          <p:cNvSpPr/>
          <p:nvPr/>
        </p:nvSpPr>
        <p:spPr>
          <a:xfrm>
            <a:off x="6458066" y="4697322"/>
            <a:ext cx="3448241" cy="1724121"/>
          </a:xfrm>
          <a:prstGeom prst="roundRect">
            <a:avLst/>
          </a:prstGeom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33020" tIns="33020" rIns="33020" bIns="33020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Test Dataset</a:t>
            </a:r>
          </a:p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zh-TW" altLang="en-US" sz="32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3582</a:t>
            </a:r>
            <a:endParaRPr lang="zh-TW" altLang="en-US" sz="32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E0C5DA1-F6C6-814C-53E1-24C74F9FABB8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096000" y="4177977"/>
            <a:ext cx="2086187" cy="519345"/>
          </a:xfrm>
          <a:prstGeom prst="straightConnector1">
            <a:avLst/>
          </a:prstGeom>
          <a:ln w="76200">
            <a:gradFill>
              <a:gsLst>
                <a:gs pos="0">
                  <a:srgbClr val="008ECD"/>
                </a:gs>
                <a:gs pos="100000">
                  <a:srgbClr val="00C891"/>
                </a:gs>
              </a:gsLst>
              <a:lin ang="5400000" scaled="1"/>
            </a:gradFill>
            <a:tailEnd type="triangle"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BD1D190-92FE-FEAE-7D3C-0E54D4FE514D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4009814" y="4177977"/>
            <a:ext cx="2086186" cy="519345"/>
          </a:xfrm>
          <a:prstGeom prst="straightConnector1">
            <a:avLst/>
          </a:prstGeom>
          <a:ln w="76200">
            <a:gradFill>
              <a:gsLst>
                <a:gs pos="0">
                  <a:srgbClr val="008ECD"/>
                </a:gs>
                <a:gs pos="100000">
                  <a:srgbClr val="00C891"/>
                </a:gs>
              </a:gsLst>
              <a:lin ang="5400000" scaled="1"/>
            </a:gradFill>
            <a:tailEnd type="triangle"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0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B5B388-EF16-A156-BD68-708DC255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97D4D5-AC37-DC30-3D5F-1FD6B2AB32FC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7D7F52-63D9-F854-F055-6987600D6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6490"/>
          <a:stretch/>
        </p:blipFill>
        <p:spPr>
          <a:xfrm>
            <a:off x="1789249" y="675247"/>
            <a:ext cx="8613502" cy="60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3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240FD-00D9-F32F-48F3-41CE78E0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Decision Tree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</a:br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7AEBF2C-6E31-A771-0F1D-7E298F4ACA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35547"/>
            <a:ext cx="5181600" cy="4331493"/>
          </a:xfrm>
          <a:prstGeom prst="rect">
            <a:avLst/>
          </a:prstGeo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CCABE092-2E0B-90CD-05D6-10AC0134B7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3014" y="1825625"/>
            <a:ext cx="4479971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C78FF3-23B5-BB7B-D365-646D6420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50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40AED2-E240-28F6-DCBA-E06733CB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D997AFF-224A-45A0-91D6-01763D6D2FA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  <a:r>
              <a:rPr lang="en-US" altLang="zh-TW" sz="32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­­—</a:t>
            </a:r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Prune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0E36B2-3928-A39D-4D1F-0375AA37F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6067"/>
          <a:stretch/>
        </p:blipFill>
        <p:spPr>
          <a:xfrm>
            <a:off x="1774982" y="572642"/>
            <a:ext cx="8642036" cy="60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05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B261F-C65D-40D6-F1E7-C1CA5FCB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Decision Tree Model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­­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—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Prune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803F56B-587E-19FB-0B56-A1A3D6F6C2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9869"/>
            <a:ext cx="5181600" cy="4302849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6C016C0-AA87-D8BB-1CDB-E8580F84C9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7223" y="1825625"/>
            <a:ext cx="5051553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5AEF5-933C-F2A7-D790-FEEACF42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225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043B28-721B-003D-B615-C5EFA01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6980FB-8D5E-D02F-9840-35BEA1FF794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Random Forest Model</a:t>
            </a:r>
            <a:endParaRPr lang="zh-TW" altLang="en-US" sz="3200">
              <a:solidFill>
                <a:schemeClr val="tx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321AE2-F50B-7D13-71D7-214CB97E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261760"/>
            <a:ext cx="637311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24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043B28-721B-003D-B615-C5EFA01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6980FB-8D5E-D02F-9840-35BEA1FF794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Random Forest Model</a:t>
            </a:r>
            <a:endParaRPr lang="zh-TW" altLang="en-US" sz="3200">
              <a:solidFill>
                <a:schemeClr val="tx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1BD2D-AE30-1F5E-1E73-C5DDF65D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"/>
          <a:stretch/>
        </p:blipFill>
        <p:spPr>
          <a:xfrm>
            <a:off x="2890390" y="1490380"/>
            <a:ext cx="6411220" cy="38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8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043B28-721B-003D-B615-C5EFA01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6980FB-8D5E-D02F-9840-35BEA1FF794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Random Forest Model</a:t>
            </a:r>
            <a:endParaRPr lang="zh-TW" altLang="en-US" sz="3200">
              <a:solidFill>
                <a:schemeClr val="tx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333DD0-65F2-220A-32CA-C73860DAF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>
          <a:xfrm>
            <a:off x="3094182" y="1266523"/>
            <a:ext cx="6336033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043B28-721B-003D-B615-C5EFA01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6980FB-8D5E-D02F-9840-35BEA1FF794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DD9B188-9B42-F802-DBD7-D0CB968A5532}"/>
              </a:ext>
            </a:extLst>
          </p:cNvPr>
          <p:cNvGrpSpPr/>
          <p:nvPr/>
        </p:nvGrpSpPr>
        <p:grpSpPr>
          <a:xfrm>
            <a:off x="1228437" y="781618"/>
            <a:ext cx="9735126" cy="5294764"/>
            <a:chOff x="1228437" y="1048387"/>
            <a:chExt cx="9735126" cy="52947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2F2C914-6F0C-BE14-46A4-71699DB43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" t="1784"/>
            <a:stretch/>
          </p:blipFill>
          <p:spPr>
            <a:xfrm>
              <a:off x="3143113" y="2011133"/>
              <a:ext cx="5905775" cy="433201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F12AF1D-686D-BA81-7D39-48E6123D8866}"/>
                </a:ext>
              </a:extLst>
            </p:cNvPr>
            <p:cNvSpPr txBox="1"/>
            <p:nvPr/>
          </p:nvSpPr>
          <p:spPr>
            <a:xfrm>
              <a:off x="1228437" y="1048387"/>
              <a:ext cx="973512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important variables : </a:t>
              </a:r>
              <a:r>
                <a:rPr lang="en-US" altLang="zh-TW" sz="28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risk_score</a:t>
              </a:r>
              <a:r>
                <a:rPr lang="en-US" altLang="zh-TW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TW" sz="28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amount_requested</a:t>
              </a:r>
              <a:r>
                <a:rPr lang="en-US" altLang="zh-TW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income</a:t>
              </a:r>
            </a:p>
            <a:p>
              <a:pPr algn="ctr"/>
              <a:r>
                <a:rPr lang="en-US" altLang="zh-TW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tune random forest</a:t>
              </a:r>
              <a:endParaRPr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25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B48921-37B2-FD54-80BC-51C393D57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106" t="9024" r="3106" b="3462"/>
          <a:stretch/>
        </p:blipFill>
        <p:spPr>
          <a:xfrm>
            <a:off x="378690" y="584775"/>
            <a:ext cx="11434620" cy="6001643"/>
          </a:xfrm>
          <a:prstGeom prst="roundRect">
            <a:avLst>
              <a:gd name="adj" fmla="val 4971"/>
            </a:avLst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6AF3C0-E6B5-D44F-E986-F106840D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362D3D-B6FC-E9C4-B9A9-A95BFFCFE7BE}"/>
              </a:ext>
            </a:extLst>
          </p:cNvPr>
          <p:cNvSpPr txBox="1"/>
          <p:nvPr/>
        </p:nvSpPr>
        <p:spPr>
          <a:xfrm>
            <a:off x="3048000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8A2C20-1934-3EF0-5C1A-2C45AF6C24DC}"/>
              </a:ext>
            </a:extLst>
          </p:cNvPr>
          <p:cNvSpPr txBox="1"/>
          <p:nvPr/>
        </p:nvSpPr>
        <p:spPr>
          <a:xfrm>
            <a:off x="748597" y="575279"/>
            <a:ext cx="1069480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personal_account_m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—How many months that person had a personal account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personal_account_y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year that person had a personal account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has_debt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if the applicant has an outstanding debt, 0 otherwise</a:t>
            </a: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amount_requested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amount the user has applied for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risk_score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 score / risk score 2 / risk score 3 / risk score 4 / risk score 5 — there are the five risk scores given by the internal teams</a:t>
            </a:r>
          </a:p>
          <a:p>
            <a:pPr marL="45720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quality score / </a:t>
            </a: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quality score 2 — these are the two risk scores we get from external teams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57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A4250-FD0F-488C-CE1E-DE780D31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Random Forest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49A860-9016-67C0-CD24-A39DE72B07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7546"/>
            <a:ext cx="5181600" cy="4267496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9542290-59CD-6FE4-8CBB-2B3D1CE482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4305"/>
            <a:ext cx="5181600" cy="409397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158F8C-01B9-EDA1-BFEE-2F59CEC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59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17A6A-A450-1C4D-DFA2-3D743F1A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Bagging 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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Bootstrap aggregating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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1794D1-5757-E5DB-F1E3-6DBF5A5EE7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449"/>
            <a:ext cx="5181600" cy="4319689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6D1FB5-71CD-3EE3-B33E-70E8C95BE3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069"/>
            <a:ext cx="5181600" cy="429244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A88D57-825F-4C75-DFD9-7246CC7E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73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9EDB9-46ED-AA5F-60DD-78D8615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Adaboost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（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Adaptive Boosting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）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24FE3B-E8E0-9C4F-03DE-E8ACF3C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12" name="Picture 12" descr="Box and whisker chart&#10;&#10;Description automatically generated">
            <a:extLst>
              <a:ext uri="{FF2B5EF4-FFF2-40B4-BE49-F238E27FC236}">
                <a16:creationId xmlns:a16="http://schemas.microsoft.com/office/drawing/2014/main" id="{D38B7F87-D6F4-445A-A2A1-8AC26680DE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72918" y="1827559"/>
            <a:ext cx="7246164" cy="4073932"/>
          </a:xfrm>
        </p:spPr>
      </p:pic>
    </p:spTree>
    <p:extLst>
      <p:ext uri="{BB962C8B-B14F-4D97-AF65-F5344CB8AC3E}">
        <p14:creationId xmlns:p14="http://schemas.microsoft.com/office/powerpoint/2010/main" val="2624574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9EDB9-46ED-AA5F-60DD-78D8615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Adaboost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（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Adaptive Boosting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）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24FE3B-E8E0-9C4F-03DE-E8ACF3C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0F64C4B-2272-7EB4-E582-692C6FA5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4" y="1549644"/>
            <a:ext cx="5191125" cy="2047875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ABFD15-BB8A-8D8F-B8DD-4D50D1D9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2" y="3841750"/>
            <a:ext cx="5181600" cy="2057400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8FFF6EB-9190-5BB2-DE94-BF40E6876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02556" y="1539268"/>
            <a:ext cx="5099463" cy="4351338"/>
          </a:xfrm>
        </p:spPr>
      </p:pic>
    </p:spTree>
    <p:extLst>
      <p:ext uri="{BB962C8B-B14F-4D97-AF65-F5344CB8AC3E}">
        <p14:creationId xmlns:p14="http://schemas.microsoft.com/office/powerpoint/2010/main" val="325662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9EDB9-46ED-AA5F-60DD-78D8615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Adaboost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（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Adaptive Boosting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）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24FE3B-E8E0-9C4F-03DE-E8ACF3C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ABFD15-BB8A-8D8F-B8DD-4D50D1D99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61" y="1541190"/>
            <a:ext cx="5181600" cy="2057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537C5B-EDA9-BBE6-8EBB-0BFF5DBE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69" y="3912624"/>
            <a:ext cx="5185508" cy="1681353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3D97D236-5A16-B929-4B24-CF62FED913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334607" y="1447052"/>
            <a:ext cx="5099463" cy="4351338"/>
          </a:xfrm>
        </p:spPr>
      </p:pic>
    </p:spTree>
    <p:extLst>
      <p:ext uri="{BB962C8B-B14F-4D97-AF65-F5344CB8AC3E}">
        <p14:creationId xmlns:p14="http://schemas.microsoft.com/office/powerpoint/2010/main" val="3445865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9EDB9-46ED-AA5F-60DD-78D86157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Adaboost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（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Adaptive Boosting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）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584CB3D-FAE9-0B66-157C-48ECDC501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5687"/>
            <a:ext cx="5181600" cy="4311213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3328C0A-0D5D-BA33-5BD0-6A8CFD22FC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5508" y="1825625"/>
            <a:ext cx="5094984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24FE3B-E8E0-9C4F-03DE-E8ACF3C6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898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F4D-1001-39D0-9C6C-38356016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Logistic Regression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71BB912-888A-16CF-2919-AAE658A66E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6519"/>
            <a:ext cx="5181600" cy="4309549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72AFEF9-7AAC-0CF6-4EF2-AE64ABBBC3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3647" y="1825625"/>
            <a:ext cx="5178705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19EFD-C3CE-5E2F-D218-1F1C6D99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187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B63F8D-6A22-78DC-E45E-B1FB32AC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z="2800" smtClean="0"/>
              <a:t>47</a:t>
            </a:fld>
            <a:endParaRPr lang="zh-TW" altLang="en-US" sz="28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53F1CA-27F3-7559-0F93-4CF521450BA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Dense</a:t>
            </a:r>
            <a:r>
              <a:rPr lang="zh-TW" altLang="en-US" sz="3200">
                <a:solidFill>
                  <a:schemeClr val="tx2"/>
                </a:solidFill>
              </a:rPr>
              <a:t> </a:t>
            </a:r>
            <a:r>
              <a:rPr lang="en-US" altLang="zh-TW" sz="3200">
                <a:solidFill>
                  <a:schemeClr val="tx2"/>
                </a:solidFill>
              </a:rPr>
              <a:t>Neural Network Model</a:t>
            </a:r>
            <a:endParaRPr lang="zh-TW" altLang="en-US" sz="3200">
              <a:solidFill>
                <a:schemeClr val="tx2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47CF562-D855-1ACC-390B-9025E8A3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36" y="1199470"/>
            <a:ext cx="7373816" cy="52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64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B63F8D-6A22-78DC-E45E-B1FB32AC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z="2800" smtClean="0"/>
              <a:t>48</a:t>
            </a:fld>
            <a:endParaRPr lang="zh-TW" altLang="en-US" sz="28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53F1CA-27F3-7559-0F93-4CF521450BA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Dense</a:t>
            </a:r>
            <a:r>
              <a:rPr lang="zh-TW" altLang="en-US" sz="3200">
                <a:solidFill>
                  <a:schemeClr val="tx2"/>
                </a:solidFill>
              </a:rPr>
              <a:t> </a:t>
            </a:r>
            <a:r>
              <a:rPr lang="en-US" altLang="zh-TW" sz="3200">
                <a:solidFill>
                  <a:schemeClr val="tx2"/>
                </a:solidFill>
              </a:rPr>
              <a:t>Neural Network Model</a:t>
            </a:r>
            <a:endParaRPr lang="zh-TW" altLang="en-US" sz="3200">
              <a:solidFill>
                <a:schemeClr val="tx2"/>
              </a:solidFill>
            </a:endParaRPr>
          </a:p>
        </p:txBody>
      </p:sp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A1B5B69-2D96-52A9-E2F7-223188DB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24" y="1453493"/>
            <a:ext cx="5478584" cy="42792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483CC5-7D45-E1FA-AFAA-FAE8C369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6" y="2692220"/>
            <a:ext cx="5291289" cy="14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75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0EB51-91FA-A7E8-D63F-6A70E797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Dense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Neural Network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B5C89F-26C4-9D1F-AB28-83EE9883A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5788"/>
            <a:ext cx="5181600" cy="4291012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404A4FA-C705-FEE5-7622-149EE0DF75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9611" y="1825625"/>
            <a:ext cx="5106778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53FE9A-22B4-EF99-D049-18C13089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97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A300705-5BFE-DDBB-855A-34EADEFE4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140" t="12027" r="6140" b="57904"/>
          <a:stretch/>
        </p:blipFill>
        <p:spPr>
          <a:xfrm>
            <a:off x="748597" y="790675"/>
            <a:ext cx="10694806" cy="2062103"/>
          </a:xfrm>
          <a:prstGeom prst="roundRect">
            <a:avLst>
              <a:gd name="adj" fmla="val 4971"/>
            </a:avLst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6AF3C0-E6B5-D44F-E986-F106840D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362D3D-B6FC-E9C4-B9A9-A95BFFCFE7BE}"/>
              </a:ext>
            </a:extLst>
          </p:cNvPr>
          <p:cNvSpPr txBox="1"/>
          <p:nvPr/>
        </p:nvSpPr>
        <p:spPr>
          <a:xfrm>
            <a:off x="3048000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8A2C20-1934-3EF0-5C1A-2C45AF6C24DC}"/>
              </a:ext>
            </a:extLst>
          </p:cNvPr>
          <p:cNvSpPr txBox="1"/>
          <p:nvPr/>
        </p:nvSpPr>
        <p:spPr>
          <a:xfrm>
            <a:off x="748597" y="751448"/>
            <a:ext cx="106948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inquiries_last_month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times the applicant had a hard check on their credit score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SzPts val="1200"/>
              <a:buFont typeface="Wingdings" panose="05000000000000000000" pitchFamily="2" charset="2"/>
              <a:buChar char="l"/>
            </a:pP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e-signed</a:t>
            </a:r>
            <a:r>
              <a:rPr lang="zh-TW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TW" sz="3200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indicates that the applicant has completed the e-singing process, 0 otherwise. This the target variable.</a:t>
            </a:r>
            <a:endParaRPr lang="zh-TW" altLang="zh-TW" sz="3200" kern="1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8B40FF2-5939-04B4-DE78-73F328B98DFF}"/>
              </a:ext>
            </a:extLst>
          </p:cNvPr>
          <p:cNvGrpSpPr/>
          <p:nvPr/>
        </p:nvGrpSpPr>
        <p:grpSpPr>
          <a:xfrm>
            <a:off x="2035223" y="3204730"/>
            <a:ext cx="8272559" cy="2936193"/>
            <a:chOff x="2035224" y="2037586"/>
            <a:chExt cx="8121550" cy="2782825"/>
          </a:xfr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DD1B6C68-5E2B-B81A-B921-B65BC117B6B2}"/>
                </a:ext>
              </a:extLst>
            </p:cNvPr>
            <p:cNvSpPr/>
            <p:nvPr/>
          </p:nvSpPr>
          <p:spPr>
            <a:xfrm>
              <a:off x="4423916" y="3474718"/>
              <a:ext cx="477738" cy="98141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38869" y="0"/>
                  </a:lnTo>
                  <a:lnTo>
                    <a:pt x="238869" y="1027137"/>
                  </a:lnTo>
                  <a:lnTo>
                    <a:pt x="477738" y="1027137"/>
                  </a:lnTo>
                </a:path>
              </a:pathLst>
            </a:custGeom>
            <a:noFill/>
            <a:ln w="28575"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783FEC18-38BF-CEA0-2F7A-473A12E88B7A}"/>
                </a:ext>
              </a:extLst>
            </p:cNvPr>
            <p:cNvSpPr/>
            <p:nvPr/>
          </p:nvSpPr>
          <p:spPr>
            <a:xfrm>
              <a:off x="7290345" y="3474717"/>
              <a:ext cx="477738" cy="4678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38869" y="0"/>
                  </a:lnTo>
                  <a:lnTo>
                    <a:pt x="238869" y="513568"/>
                  </a:lnTo>
                  <a:lnTo>
                    <a:pt x="477738" y="513568"/>
                  </a:lnTo>
                </a:path>
              </a:pathLst>
            </a:custGeom>
            <a:noFill/>
            <a:ln w="28575"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D2A81284-F5E0-6E2E-EF73-848BB246AADE}"/>
                </a:ext>
              </a:extLst>
            </p:cNvPr>
            <p:cNvSpPr/>
            <p:nvPr/>
          </p:nvSpPr>
          <p:spPr>
            <a:xfrm>
              <a:off x="7290345" y="2915430"/>
              <a:ext cx="477738" cy="46784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13568"/>
                  </a:moveTo>
                  <a:lnTo>
                    <a:pt x="238869" y="513568"/>
                  </a:lnTo>
                  <a:lnTo>
                    <a:pt x="238869" y="0"/>
                  </a:lnTo>
                  <a:lnTo>
                    <a:pt x="477738" y="0"/>
                  </a:lnTo>
                </a:path>
              </a:pathLst>
            </a:custGeom>
            <a:noFill/>
            <a:ln w="28575"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D80B0C14-BEAD-3DEA-25DB-CD77910DB818}"/>
                </a:ext>
              </a:extLst>
            </p:cNvPr>
            <p:cNvSpPr/>
            <p:nvPr/>
          </p:nvSpPr>
          <p:spPr>
            <a:xfrm>
              <a:off x="4423916" y="3383279"/>
              <a:ext cx="477738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477738" y="45720"/>
                  </a:lnTo>
                </a:path>
              </a:pathLst>
            </a:custGeom>
            <a:noFill/>
            <a:ln w="28575"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CB0A9FC7-1E86-2CC7-B4A2-B74F21167078}"/>
                </a:ext>
              </a:extLst>
            </p:cNvPr>
            <p:cNvSpPr/>
            <p:nvPr/>
          </p:nvSpPr>
          <p:spPr>
            <a:xfrm>
              <a:off x="4423916" y="2401862"/>
              <a:ext cx="477738" cy="102713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027137"/>
                  </a:moveTo>
                  <a:lnTo>
                    <a:pt x="238869" y="1027137"/>
                  </a:lnTo>
                  <a:lnTo>
                    <a:pt x="238869" y="0"/>
                  </a:lnTo>
                  <a:lnTo>
                    <a:pt x="477738" y="0"/>
                  </a:lnTo>
                </a:path>
              </a:pathLst>
            </a:custGeom>
            <a:noFill/>
            <a:ln w="28575"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5271F65E-2C4D-9E70-08CB-4B82668C2DF9}"/>
                </a:ext>
              </a:extLst>
            </p:cNvPr>
            <p:cNvSpPr/>
            <p:nvPr/>
          </p:nvSpPr>
          <p:spPr>
            <a:xfrm>
              <a:off x="2035224" y="3064724"/>
              <a:ext cx="2388691" cy="7285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500" kern="1200"/>
                <a:t>Variables</a:t>
              </a:r>
              <a:endParaRPr lang="zh-TW" altLang="en-US" sz="2500" kern="120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6C74424B-3530-49F6-3650-934ADF8392A9}"/>
                </a:ext>
              </a:extLst>
            </p:cNvPr>
            <p:cNvSpPr/>
            <p:nvPr/>
          </p:nvSpPr>
          <p:spPr>
            <a:xfrm>
              <a:off x="4901654" y="2037586"/>
              <a:ext cx="2388691" cy="72855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500" kern="1200" err="1"/>
                <a:t>Entry_id</a:t>
              </a:r>
              <a:endParaRPr lang="zh-TW" altLang="en-US" sz="2500" kern="120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AEA70EF-EFA0-4463-61CF-E74F6C2309EF}"/>
                </a:ext>
              </a:extLst>
            </p:cNvPr>
            <p:cNvSpPr/>
            <p:nvPr/>
          </p:nvSpPr>
          <p:spPr>
            <a:xfrm>
              <a:off x="4901654" y="3064724"/>
              <a:ext cx="2388691" cy="72855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500" kern="1200"/>
                <a:t>Features</a:t>
              </a:r>
              <a:endParaRPr lang="zh-TW" altLang="en-US" sz="2500" kern="120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3CAEF9B-6A0A-B97A-DF07-EBAFC7CF4F4F}"/>
                </a:ext>
              </a:extLst>
            </p:cNvPr>
            <p:cNvSpPr/>
            <p:nvPr/>
          </p:nvSpPr>
          <p:spPr>
            <a:xfrm>
              <a:off x="7768083" y="2551155"/>
              <a:ext cx="2388691" cy="72855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500" kern="1200"/>
                <a:t>categorical variables</a:t>
              </a:r>
              <a:endParaRPr lang="zh-TW" altLang="en-US" sz="2500" kern="120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836F392F-35DE-CEDD-21CB-8045632DFEB8}"/>
                </a:ext>
              </a:extLst>
            </p:cNvPr>
            <p:cNvSpPr/>
            <p:nvPr/>
          </p:nvSpPr>
          <p:spPr>
            <a:xfrm>
              <a:off x="7768083" y="3578292"/>
              <a:ext cx="2388691" cy="72855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500" kern="1200"/>
                <a:t>continuous variables</a:t>
              </a:r>
              <a:endParaRPr lang="zh-TW" altLang="en-US" sz="2500" kern="120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DA66E3F-DF98-49CC-A3D7-F9A8612C4A7B}"/>
                </a:ext>
              </a:extLst>
            </p:cNvPr>
            <p:cNvSpPr/>
            <p:nvPr/>
          </p:nvSpPr>
          <p:spPr>
            <a:xfrm>
              <a:off x="4901654" y="4091861"/>
              <a:ext cx="2388691" cy="72855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500" kern="1200"/>
                <a:t>e-signed</a:t>
              </a:r>
              <a:endParaRPr lang="zh-TW" altLang="en-US" sz="2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044553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7785B-9CE4-023E-4C33-13538995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Support Vector Machine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4CDC41-6F31-E0E2-294F-844129D1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D8EA78B-024B-8427-55E2-6FB2F23CD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t="26476" r="70391" b="53439"/>
          <a:stretch/>
        </p:blipFill>
        <p:spPr>
          <a:xfrm>
            <a:off x="161924" y="2581275"/>
            <a:ext cx="8301869" cy="3438525"/>
          </a:xfrm>
          <a:prstGeom prst="rect">
            <a:avLst/>
          </a:prstGeom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BAA280BE-A51E-1E97-F33C-5F38EC6AAA39}"/>
              </a:ext>
            </a:extLst>
          </p:cNvPr>
          <p:cNvSpPr/>
          <p:nvPr/>
        </p:nvSpPr>
        <p:spPr>
          <a:xfrm>
            <a:off x="4919662" y="2305050"/>
            <a:ext cx="4948238" cy="1447800"/>
          </a:xfrm>
          <a:prstGeom prst="wedgeRoundRectCallout">
            <a:avLst>
              <a:gd name="adj1" fmla="val -67531"/>
              <a:gd name="adj2" fmla="val 3787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/>
              <a:t>Use parsnip package in </a:t>
            </a:r>
            <a:r>
              <a:rPr lang="en-US" altLang="zh-TW" sz="2400" err="1"/>
              <a:t>tidymodels</a:t>
            </a:r>
            <a:r>
              <a:rPr lang="en-US" altLang="zh-TW" sz="2400"/>
              <a:t> ecosystem to write </a:t>
            </a:r>
            <a:r>
              <a:rPr lang="en-US" altLang="zh-TW" sz="2400" err="1"/>
              <a:t>svm</a:t>
            </a:r>
            <a:r>
              <a:rPr lang="en-US" altLang="zh-TW" sz="2400"/>
              <a:t> specification, and set </a:t>
            </a:r>
            <a:r>
              <a:rPr lang="en-US" altLang="zh-TW" sz="2400">
                <a:solidFill>
                  <a:srgbClr val="FFFF00"/>
                </a:solidFill>
              </a:rPr>
              <a:t>kernel function </a:t>
            </a:r>
            <a:r>
              <a:rPr lang="en-US" altLang="zh-TW" sz="2400"/>
              <a:t>to </a:t>
            </a:r>
            <a:r>
              <a:rPr lang="en-US" altLang="zh-TW" sz="240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rbf</a:t>
            </a:r>
            <a:r>
              <a:rPr lang="en-US" altLang="zh-TW" sz="2400"/>
              <a:t>.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658944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7785B-9CE4-023E-4C33-13538995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Support Vector Machine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155EDF6-2D03-7062-32E4-B22D7181D2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9866"/>
            <a:ext cx="5181600" cy="4182856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21B3683-D06F-B94A-9C40-7AE02772E9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755" y="1825625"/>
            <a:ext cx="5148490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4CDC41-6F31-E0E2-294F-844129D1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294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B0256-C4D8-207A-6DD9-9DA91187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Support Vector Machine Model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D01CADF-FB5D-9853-39E5-CD9439BD06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22743"/>
            <a:ext cx="5181600" cy="4157101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225AA4D-3F44-7406-5AB6-976F0B281C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1755" y="1825625"/>
            <a:ext cx="5142490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74A17D-A3BC-4F8A-DB41-2E4F7601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89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E5C4F-0026-7EE1-0BB3-1E91FEE4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K Nearest Neighbors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EB089E-49DE-8621-9006-EEE8F454F4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10821"/>
            <a:ext cx="5181600" cy="4180946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123ACD3-1D27-C364-F7B8-14215A1AEA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34629"/>
            <a:ext cx="5181600" cy="43333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21827E-3820-C654-BE96-A4FB6317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772F55E-8909-18AD-84A0-ADEC9ED43175}"/>
              </a:ext>
            </a:extLst>
          </p:cNvPr>
          <p:cNvSpPr/>
          <p:nvPr/>
        </p:nvSpPr>
        <p:spPr>
          <a:xfrm>
            <a:off x="7448550" y="3867150"/>
            <a:ext cx="2638425" cy="2224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9E81EC76-76B0-FC56-FE5C-45C7E0A5A764}"/>
              </a:ext>
            </a:extLst>
          </p:cNvPr>
          <p:cNvSpPr/>
          <p:nvPr/>
        </p:nvSpPr>
        <p:spPr>
          <a:xfrm>
            <a:off x="6686550" y="6242319"/>
            <a:ext cx="3952875" cy="501112"/>
          </a:xfrm>
          <a:prstGeom prst="wedgeRoundRectCallout">
            <a:avLst>
              <a:gd name="adj1" fmla="val -5652"/>
              <a:gd name="adj2" fmla="val -65541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Overfitting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93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6C33B-86C4-9387-BD4F-6DC3A75F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K Nearest Neighbors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5A62DAE-DADB-0659-900C-B3C042D1BD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94709"/>
            <a:ext cx="5181600" cy="421317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64203D-1C64-EF39-3B83-67429D000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5289"/>
            <a:ext cx="5181600" cy="427200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A616B5-2CF6-4442-19AC-E22AA46C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5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BB3661-7EBB-5014-F0C4-3F9D70F5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</a:t>
            </a: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eXtreme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Gradient Boosting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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5755072-F5D9-B3B6-7BD2-C82130BAED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2315"/>
            <a:ext cx="5181600" cy="4117957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604D26F-165D-43AF-6913-E785CB570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6091" y="1825625"/>
            <a:ext cx="5053818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943412-988A-D540-30F6-D6C909D0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81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FAB40-9A32-AF79-A0EF-171A01AB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</a:t>
            </a: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eXtreme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Gradient Boosting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</a:t>
            </a:r>
            <a:b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DE9262-ED69-CDE5-A97D-7DB9ED00AE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2796"/>
            <a:ext cx="5181600" cy="4196996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329FAF8-1DF9-F50E-F555-77EF7BDFC8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9398" y="1825625"/>
            <a:ext cx="5107204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AD2FA6-C408-BFAA-956C-1130C2AD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015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E8AB12-8E3F-B711-0EA2-67B97D6A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D59EEA-E4FD-3157-BE13-8CE386DDC050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err="1">
                <a:solidFill>
                  <a:schemeClr val="tx2"/>
                </a:solidFill>
              </a:rPr>
              <a:t>XGBoost</a:t>
            </a:r>
            <a:r>
              <a:rPr lang="zh-TW" altLang="en-US" sz="3200">
                <a:solidFill>
                  <a:schemeClr val="tx2"/>
                </a:solidFill>
                <a:sym typeface="Symbol" panose="05050102010706020507" pitchFamily="18" charset="2"/>
              </a:rPr>
              <a:t></a:t>
            </a:r>
            <a:r>
              <a:rPr lang="en-US" altLang="zh-TW" sz="3200" err="1">
                <a:solidFill>
                  <a:schemeClr val="tx2"/>
                </a:solidFill>
              </a:rPr>
              <a:t>eXtreme</a:t>
            </a:r>
            <a:r>
              <a:rPr lang="en-US" altLang="zh-TW" sz="3200">
                <a:solidFill>
                  <a:schemeClr val="tx2"/>
                </a:solidFill>
              </a:rPr>
              <a:t> Gradient Boosting</a:t>
            </a:r>
            <a:r>
              <a:rPr lang="en-US" altLang="zh-TW" sz="3200">
                <a:solidFill>
                  <a:schemeClr val="tx2"/>
                </a:solidFill>
                <a:sym typeface="Symbol" panose="05050102010706020507" pitchFamily="18" charset="2"/>
              </a:rPr>
              <a:t></a:t>
            </a:r>
            <a:endParaRPr lang="zh-TW" altLang="en-US" sz="3200">
              <a:solidFill>
                <a:schemeClr val="tx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CF1263-93E7-5024-2451-D414491F5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/>
          <a:stretch/>
        </p:blipFill>
        <p:spPr>
          <a:xfrm>
            <a:off x="5116936" y="502177"/>
            <a:ext cx="3006569" cy="62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5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AB7C95-C822-7411-353C-0FEDD824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48F652-5BED-C64F-7EBA-E407A23F4AC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Models Accuracy Comparison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1A4C491-F801-C220-DB5F-7BD3B65AA29E}"/>
              </a:ext>
            </a:extLst>
          </p:cNvPr>
          <p:cNvGrpSpPr/>
          <p:nvPr/>
        </p:nvGrpSpPr>
        <p:grpSpPr>
          <a:xfrm>
            <a:off x="613503" y="1062128"/>
            <a:ext cx="10964994" cy="4733744"/>
            <a:chOff x="1075624" y="1023346"/>
            <a:chExt cx="10040751" cy="433473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F03B800-E353-1CD8-28DB-3E0D12C6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24" y="1499918"/>
              <a:ext cx="10040751" cy="385816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5C9356B-C5CE-B524-A50F-279AA58CCD35}"/>
                </a:ext>
              </a:extLst>
            </p:cNvPr>
            <p:cNvSpPr txBox="1"/>
            <p:nvPr/>
          </p:nvSpPr>
          <p:spPr>
            <a:xfrm>
              <a:off x="3046602" y="1023346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/>
                <a:t>Testing data</a:t>
              </a:r>
              <a:endParaRPr lang="zh-TW" altLang="en-US" sz="2800"/>
            </a:p>
          </p:txBody>
        </p:sp>
      </p:grpSp>
      <p:pic>
        <p:nvPicPr>
          <p:cNvPr id="10" name="圖片 10" descr="一張含有 資料表 的圖片&#10;&#10;自動產生的描述">
            <a:extLst>
              <a:ext uri="{FF2B5EF4-FFF2-40B4-BE49-F238E27FC236}">
                <a16:creationId xmlns:a16="http://schemas.microsoft.com/office/drawing/2014/main" id="{F176EDB6-4B67-4011-E166-5A7E7548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5" y="1023626"/>
            <a:ext cx="11104969" cy="48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FF29587C-5F0A-A552-5278-5E5396764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2021" r="46172" b="49351"/>
          <a:stretch/>
        </p:blipFill>
        <p:spPr>
          <a:xfrm>
            <a:off x="257114" y="1638381"/>
            <a:ext cx="11677772" cy="4846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D0A41B-E1A2-BF96-D555-C1CD969C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Hyperparameter tuning  the best model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Grid Search—</a:t>
            </a: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188711-3C5E-A60B-EA85-536DC692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F90207DA-97C7-27A9-5AE9-49688BC6E5CF}"/>
              </a:ext>
            </a:extLst>
          </p:cNvPr>
          <p:cNvSpPr/>
          <p:nvPr/>
        </p:nvSpPr>
        <p:spPr>
          <a:xfrm>
            <a:off x="2376548" y="2110462"/>
            <a:ext cx="3581339" cy="368895"/>
          </a:xfrm>
          <a:prstGeom prst="wedgeRoundRectCallout">
            <a:avLst>
              <a:gd name="adj1" fmla="val -27092"/>
              <a:gd name="adj2" fmla="val 12095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Set </a:t>
            </a:r>
            <a:r>
              <a:rPr lang="en-US" altLang="zh-TW" err="1"/>
              <a:t>tree_depth</a:t>
            </a:r>
            <a:r>
              <a:rPr lang="en-US" altLang="zh-TW"/>
              <a:t> and trees to be tuned</a:t>
            </a:r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D801278-5815-F350-4E3B-C862087B1D23}"/>
              </a:ext>
            </a:extLst>
          </p:cNvPr>
          <p:cNvSpPr/>
          <p:nvPr/>
        </p:nvSpPr>
        <p:spPr>
          <a:xfrm>
            <a:off x="1524001" y="2792175"/>
            <a:ext cx="3419475" cy="200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88B4E0F-064A-071D-E0FC-DAE51EF2AA37}"/>
              </a:ext>
            </a:extLst>
          </p:cNvPr>
          <p:cNvSpPr/>
          <p:nvPr/>
        </p:nvSpPr>
        <p:spPr>
          <a:xfrm>
            <a:off x="3324225" y="4524375"/>
            <a:ext cx="5267325" cy="200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B3BDFB47-F166-F573-EA79-815C4C478D91}"/>
              </a:ext>
            </a:extLst>
          </p:cNvPr>
          <p:cNvSpPr/>
          <p:nvPr/>
        </p:nvSpPr>
        <p:spPr>
          <a:xfrm>
            <a:off x="6229413" y="1746706"/>
            <a:ext cx="2362137" cy="2560320"/>
          </a:xfrm>
          <a:prstGeom prst="wedgeRoundRectCallout">
            <a:avLst>
              <a:gd name="adj1" fmla="val -45068"/>
              <a:gd name="adj2" fmla="val 56680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23F7E3CB-C66A-B89A-5744-07D5A48CA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35940"/>
              </p:ext>
            </p:extLst>
          </p:nvPr>
        </p:nvGraphicFramePr>
        <p:xfrm>
          <a:off x="6229410" y="1746706"/>
          <a:ext cx="236214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81070">
                  <a:extLst>
                    <a:ext uri="{9D8B030D-6E8A-4147-A177-3AD203B41FA5}">
                      <a16:colId xmlns:a16="http://schemas.microsoft.com/office/drawing/2014/main" val="2102316417"/>
                    </a:ext>
                  </a:extLst>
                </a:gridCol>
                <a:gridCol w="1181070">
                  <a:extLst>
                    <a:ext uri="{9D8B030D-6E8A-4147-A177-3AD203B41FA5}">
                      <a16:colId xmlns:a16="http://schemas.microsoft.com/office/drawing/2014/main" val="641924442"/>
                    </a:ext>
                  </a:extLst>
                </a:gridCol>
              </a:tblGrid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err="1"/>
                        <a:t>tree_depth</a:t>
                      </a:r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trees</a:t>
                      </a:r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3033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57295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46580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728527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106269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920802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</a:t>
                      </a:r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894341"/>
                  </a:ext>
                </a:extLst>
              </a:tr>
            </a:tbl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E6D70ED-2134-FD22-EF5B-1BC3789B91A9}"/>
              </a:ext>
            </a:extLst>
          </p:cNvPr>
          <p:cNvSpPr/>
          <p:nvPr/>
        </p:nvSpPr>
        <p:spPr>
          <a:xfrm>
            <a:off x="1414462" y="4516914"/>
            <a:ext cx="1104900" cy="200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B27A296E-0FAA-6757-4DAD-F69B34ABE128}"/>
              </a:ext>
            </a:extLst>
          </p:cNvPr>
          <p:cNvSpPr/>
          <p:nvPr/>
        </p:nvSpPr>
        <p:spPr>
          <a:xfrm>
            <a:off x="1047750" y="4947602"/>
            <a:ext cx="2943225" cy="362030"/>
          </a:xfrm>
          <a:prstGeom prst="wedgeRoundRectCallout">
            <a:avLst>
              <a:gd name="adj1" fmla="val -12393"/>
              <a:gd name="adj2" fmla="val -87466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Use 10-fold cross </a:t>
            </a:r>
            <a:r>
              <a:rPr lang="en-US" altLang="zh-TW" err="1"/>
              <a:t>vaildation</a:t>
            </a:r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48B0891-B16F-CE86-B5A0-44F97EEBD4D9}"/>
              </a:ext>
            </a:extLst>
          </p:cNvPr>
          <p:cNvSpPr/>
          <p:nvPr/>
        </p:nvSpPr>
        <p:spPr>
          <a:xfrm>
            <a:off x="3667126" y="5868670"/>
            <a:ext cx="6153150" cy="200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6D87A2A9-6243-F6A1-F2E8-2D3E35437A6F}"/>
              </a:ext>
            </a:extLst>
          </p:cNvPr>
          <p:cNvSpPr/>
          <p:nvPr/>
        </p:nvSpPr>
        <p:spPr>
          <a:xfrm>
            <a:off x="4881625" y="5227121"/>
            <a:ext cx="4938651" cy="362030"/>
          </a:xfrm>
          <a:prstGeom prst="wedgeRoundRectCallout">
            <a:avLst>
              <a:gd name="adj1" fmla="val -34920"/>
              <a:gd name="adj2" fmla="val 101966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Set hyperparameter to the best by accuracy</a:t>
            </a:r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499EB29C-D274-ECDC-B7C9-AAB8D5D3CFA4}"/>
              </a:ext>
            </a:extLst>
          </p:cNvPr>
          <p:cNvSpPr/>
          <p:nvPr/>
        </p:nvSpPr>
        <p:spPr>
          <a:xfrm>
            <a:off x="242856" y="1135660"/>
            <a:ext cx="4071969" cy="3873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This code is using </a:t>
            </a:r>
            <a:r>
              <a:rPr lang="en-US" altLang="zh-TW" err="1"/>
              <a:t>tidymodels</a:t>
            </a:r>
            <a:r>
              <a:rPr lang="en-US" altLang="zh-TW"/>
              <a:t> packages</a:t>
            </a:r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897309D-C8CA-481F-5B77-4F7E0B5C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2"/>
          <a:stretch/>
        </p:blipFill>
        <p:spPr>
          <a:xfrm>
            <a:off x="8863073" y="1636676"/>
            <a:ext cx="3067110" cy="28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TW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9D8EEFD-1F16-D059-B3ED-692F464B6B54}"/>
              </a:ext>
            </a:extLst>
          </p:cNvPr>
          <p:cNvGrpSpPr/>
          <p:nvPr/>
        </p:nvGrpSpPr>
        <p:grpSpPr>
          <a:xfrm>
            <a:off x="1628152" y="608347"/>
            <a:ext cx="8935697" cy="6029230"/>
            <a:chOff x="1628151" y="680654"/>
            <a:chExt cx="8935697" cy="602923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A9A383A-4673-9B56-BE5B-02928B50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51" y="680654"/>
              <a:ext cx="8935697" cy="5496692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CC046E3-AD14-21E6-77E4-6E2F6E62DBD9}"/>
                </a:ext>
              </a:extLst>
            </p:cNvPr>
            <p:cNvSpPr txBox="1"/>
            <p:nvPr/>
          </p:nvSpPr>
          <p:spPr>
            <a:xfrm>
              <a:off x="3049398" y="6186664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rows	17908</a:t>
              </a:r>
              <a:endParaRPr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887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0A41B-E1A2-BF96-D555-C1CD969C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Hyperparameter tuning  the best model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Grid Search—</a:t>
            </a: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23538C-C327-EBC1-B7E6-D05659F7C1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1853"/>
            <a:ext cx="5181600" cy="4198882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90F612A-882C-9B55-F5BE-3692BE4823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7404"/>
            <a:ext cx="5181600" cy="430777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188711-3C5E-A60B-EA85-536DC692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871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56EF2-AC02-43EE-9A55-A76D13A0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29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Hyperparameter tuning  the best model</a:t>
            </a:r>
            <a:br>
              <a:rPr kumimoji="0" lang="en-US" altLang="zh-TW" sz="29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</a:br>
            <a:r>
              <a:rPr kumimoji="0" lang="en-US" altLang="zh-TW" sz="29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Grid Search—</a:t>
            </a:r>
            <a:r>
              <a:rPr kumimoji="0" lang="en-US" altLang="zh-TW" sz="29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XGBoost</a:t>
            </a: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2F55F0F-D1D8-F325-ADB2-E1847D8B1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31632"/>
            <a:ext cx="5181600" cy="4139324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AC928C-35D2-919A-D4DF-D757EFE72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5747" y="1825625"/>
            <a:ext cx="5154506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A1D714-FC6B-B082-4F33-025190DE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691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4ED43-147E-6CE5-E7C5-EA16F3AA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Data Pre-processing — using recipe package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B42077-9A2B-3AE3-C1E6-AF7FF4B3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123C1C-6E16-322C-0323-E350124E8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13197" r="64140" b="55484"/>
          <a:stretch/>
        </p:blipFill>
        <p:spPr>
          <a:xfrm>
            <a:off x="219075" y="1732756"/>
            <a:ext cx="8324718" cy="4352925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7326A2C-5FD3-3A37-4BE6-B8ACB5FBB48E}"/>
              </a:ext>
            </a:extLst>
          </p:cNvPr>
          <p:cNvSpPr/>
          <p:nvPr/>
        </p:nvSpPr>
        <p:spPr>
          <a:xfrm>
            <a:off x="323850" y="2019301"/>
            <a:ext cx="6238875" cy="1257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831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4ED43-147E-6CE5-E7C5-EA16F3AA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Data Pre-processing — using recipe package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E220EA-06E6-26BA-CFCC-CD889C47BF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36595"/>
            <a:ext cx="5181600" cy="4129397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B4D6170-1688-872B-9352-6160D6E63E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5289"/>
            <a:ext cx="5181600" cy="427200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B42077-9A2B-3AE3-C1E6-AF7FF4B3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911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44591-E6C0-DC96-3AAD-586E66738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 Data Pre-processing —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using recipe package</a:t>
            </a: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1F0A1A6-201C-FDF7-A656-184DBA1DF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13298"/>
            <a:ext cx="5181600" cy="4175992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848932-5ADB-2892-A3FF-623663CBB4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1755" y="1825625"/>
            <a:ext cx="5142490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446317-2C64-1F93-9057-5E49B923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641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49579-2C52-08EA-BFF4-C4A86A44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— Feature Engineering — Regularization LASSO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6A62AD-5705-CCA1-ECF0-8E9DA571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CD1DB24-FE48-4F81-0FA8-6A9B8F53A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14930" r="47031" b="75400"/>
          <a:stretch/>
        </p:blipFill>
        <p:spPr>
          <a:xfrm>
            <a:off x="417678" y="3429000"/>
            <a:ext cx="11356643" cy="1200150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CA2DE1F-25A5-26E5-FF75-00464833A85F}"/>
              </a:ext>
            </a:extLst>
          </p:cNvPr>
          <p:cNvSpPr/>
          <p:nvPr/>
        </p:nvSpPr>
        <p:spPr>
          <a:xfrm>
            <a:off x="242856" y="1135660"/>
            <a:ext cx="6319869" cy="874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/>
              <a:t>This code is using </a:t>
            </a:r>
            <a:r>
              <a:rPr lang="en-US" altLang="zh-TW" err="1"/>
              <a:t>recipeselectors</a:t>
            </a:r>
            <a:r>
              <a:rPr lang="en-US" altLang="zh-TW"/>
              <a:t> packages</a:t>
            </a:r>
          </a:p>
          <a:p>
            <a:pPr algn="ctr"/>
            <a:endParaRPr lang="en-US" altLang="zh-TW"/>
          </a:p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F681AF-FCAA-3D36-91F5-228491E4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509412"/>
            <a:ext cx="6048659" cy="411764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BF19961-DCE2-CCCE-EBAC-5E29178CE9DB}"/>
              </a:ext>
            </a:extLst>
          </p:cNvPr>
          <p:cNvSpPr/>
          <p:nvPr/>
        </p:nvSpPr>
        <p:spPr>
          <a:xfrm>
            <a:off x="609600" y="4010025"/>
            <a:ext cx="11125200" cy="219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08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49579-2C52-08EA-BFF4-C4A86A44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— Feature Engineering — Regularization LASSO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15F0797-6933-A7F2-8B13-37AFA0071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1485"/>
            <a:ext cx="5181600" cy="4099617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EAAC563-2BFF-0E8B-FA43-0AA5E0925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19"/>
            <a:ext cx="5181600" cy="434355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6A62AD-5705-CCA1-ECF0-8E9DA571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98F0AA2-3B0D-9A80-8DF0-B94E2ED84C4D}"/>
              </a:ext>
            </a:extLst>
          </p:cNvPr>
          <p:cNvSpPr/>
          <p:nvPr/>
        </p:nvSpPr>
        <p:spPr>
          <a:xfrm>
            <a:off x="7448550" y="3867150"/>
            <a:ext cx="2638425" cy="2224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1F963EE-60FE-B0AF-EF29-06BBF6AD733C}"/>
              </a:ext>
            </a:extLst>
          </p:cNvPr>
          <p:cNvSpPr/>
          <p:nvPr/>
        </p:nvSpPr>
        <p:spPr>
          <a:xfrm>
            <a:off x="6686550" y="6242319"/>
            <a:ext cx="3952875" cy="501112"/>
          </a:xfrm>
          <a:prstGeom prst="wedgeRoundRectCallout">
            <a:avLst>
              <a:gd name="adj1" fmla="val -5652"/>
              <a:gd name="adj2" fmla="val -65541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Overfitting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7D1448-1EB9-7B01-F759-6044E7D03BBA}"/>
              </a:ext>
            </a:extLst>
          </p:cNvPr>
          <p:cNvSpPr txBox="1"/>
          <p:nvPr/>
        </p:nvSpPr>
        <p:spPr>
          <a:xfrm>
            <a:off x="1586918" y="1232909"/>
            <a:ext cx="9018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/>
              <a:t>LASSO used to perform both feature selection and regularization.</a:t>
            </a:r>
          </a:p>
          <a:p>
            <a:r>
              <a:rPr lang="en-US" altLang="zh-TW" sz="2000"/>
              <a:t>Regularization penalizes large coefficients and force many coefficients to become 0.</a:t>
            </a:r>
          </a:p>
        </p:txBody>
      </p:sp>
    </p:spTree>
    <p:extLst>
      <p:ext uri="{BB962C8B-B14F-4D97-AF65-F5344CB8AC3E}">
        <p14:creationId xmlns:p14="http://schemas.microsoft.com/office/powerpoint/2010/main" val="117671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BD906-C931-7EEA-4E8E-BA1A353A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 — Feature Engineering — Regularization LASSO</a:t>
            </a: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321157-CAF4-F296-3050-330397EE3A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4612"/>
            <a:ext cx="5181600" cy="4093364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D16728-72B0-A5ED-2107-93F606966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4849"/>
            <a:ext cx="5181600" cy="431288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E0F2CB-5B1E-C5F8-3888-8A47D6CC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081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E1D028-8212-E033-DEB5-06E067637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85321"/>
            <a:ext cx="9023342" cy="15764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049579-2C52-08EA-BFF4-C4A86A44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— Feature Engineering —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MRMR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Minimum Redundancy and Maximum Relevance</a:t>
            </a:r>
            <a:b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</a:b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6A62AD-5705-CCA1-ECF0-8E9DA571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CA2DE1F-25A5-26E5-FF75-00464833A85F}"/>
              </a:ext>
            </a:extLst>
          </p:cNvPr>
          <p:cNvSpPr/>
          <p:nvPr/>
        </p:nvSpPr>
        <p:spPr>
          <a:xfrm>
            <a:off x="242856" y="1135660"/>
            <a:ext cx="6319869" cy="874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/>
              <a:t>This code is using </a:t>
            </a:r>
            <a:r>
              <a:rPr lang="en-US" altLang="zh-TW" err="1"/>
              <a:t>recipeselectors</a:t>
            </a:r>
            <a:r>
              <a:rPr lang="en-US" altLang="zh-TW"/>
              <a:t> packages</a:t>
            </a:r>
          </a:p>
          <a:p>
            <a:pPr algn="ctr"/>
            <a:endParaRPr lang="en-US" altLang="zh-TW"/>
          </a:p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F681AF-FCAA-3D36-91F5-228491E4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509412"/>
            <a:ext cx="6048659" cy="411764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BF19961-DCE2-CCCE-EBAC-5E29178CE9DB}"/>
              </a:ext>
            </a:extLst>
          </p:cNvPr>
          <p:cNvSpPr/>
          <p:nvPr/>
        </p:nvSpPr>
        <p:spPr>
          <a:xfrm>
            <a:off x="609600" y="4000501"/>
            <a:ext cx="8277225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038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1AB33-8EC0-321D-45E4-EC6E2EC6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 — Feature Engineering —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MRMR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/>
                <a:ea typeface="標楷體"/>
                <a:cs typeface="+mn-cs"/>
                <a:sym typeface="Symbol" panose="05050102010706020507" pitchFamily="18" charset="2"/>
              </a:rPr>
              <a:t>Minimum Redundancy and Maximum Relevance</a:t>
            </a:r>
            <a:endParaRPr lang="zh-TW" altLang="en-US">
              <a:solidFill>
                <a:schemeClr val="tx2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B40A67F-C093-2EF6-D48A-AD8BA54AFE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4628"/>
            <a:ext cx="5181600" cy="4113331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7DD3E82-E98D-8C41-CA9A-27E50C83A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2734"/>
            <a:ext cx="5181600" cy="427711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10C150-90F4-2322-0FA3-2D19BD34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94DE31-87BD-A398-FCAD-55E681B183B0}"/>
              </a:ext>
            </a:extLst>
          </p:cNvPr>
          <p:cNvSpPr txBox="1"/>
          <p:nvPr/>
        </p:nvSpPr>
        <p:spPr>
          <a:xfrm>
            <a:off x="1524699" y="1056821"/>
            <a:ext cx="9142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/>
              <a:t>Score features based on their relevance to the labels but with minimum relevance to other features.</a:t>
            </a:r>
          </a:p>
        </p:txBody>
      </p:sp>
    </p:spTree>
    <p:extLst>
      <p:ext uri="{BB962C8B-B14F-4D97-AF65-F5344CB8AC3E}">
        <p14:creationId xmlns:p14="http://schemas.microsoft.com/office/powerpoint/2010/main" val="13577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7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B9DD2A6-1056-85B3-2F70-E5B733CA1DA3}"/>
              </a:ext>
            </a:extLst>
          </p:cNvPr>
          <p:cNvGrpSpPr/>
          <p:nvPr/>
        </p:nvGrpSpPr>
        <p:grpSpPr>
          <a:xfrm>
            <a:off x="3046602" y="1033302"/>
            <a:ext cx="6098796" cy="4791397"/>
            <a:chOff x="3049398" y="1186931"/>
            <a:chExt cx="6098796" cy="4791397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66DC993-E799-841E-8218-EA569D54BEC5}"/>
                </a:ext>
              </a:extLst>
            </p:cNvPr>
            <p:cNvSpPr txBox="1"/>
            <p:nvPr/>
          </p:nvSpPr>
          <p:spPr>
            <a:xfrm>
              <a:off x="3049398" y="1186931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sz="2400"/>
              </a:lvl1pPr>
            </a:lstStyle>
            <a:p>
              <a:r>
                <a:rPr lang="en-US" altLang="zh-TW" sz="2800" kern="1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age histogram</a:t>
              </a:r>
              <a:endParaRPr lang="zh-TW" altLang="en-US" sz="2800" kern="1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B96343E-9B74-371A-6088-B4BACCD23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2"/>
            <a:stretch/>
          </p:blipFill>
          <p:spPr>
            <a:xfrm>
              <a:off x="3285733" y="1651460"/>
              <a:ext cx="5620534" cy="4326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182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3FBD2-9C6A-1FCC-E271-CC71DF1F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3200" b="0" i="0" u="none" strike="noStrike" kern="1200" cap="none" spc="0" normalizeH="0" baseline="0" noProof="0" err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XGBoost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 — Feature Engineering —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</a:rPr>
              <a:t>MRMR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/>
                <a:ea typeface="標楷體"/>
                <a:cs typeface="+mj-cs"/>
                <a:sym typeface="Symbol" panose="05050102010706020507" pitchFamily="18" charset="2"/>
              </a:rPr>
              <a:t>Minimum Redundancy and Maximum Relevance</a:t>
            </a:r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C8A4A99-E3E3-3D88-F3CD-BC33262401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1892"/>
            <a:ext cx="5181600" cy="409880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5CE601-5538-E0BA-8A9C-0E3BDD9A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98ACE85-4CBD-1732-3F0F-607C1C5E2A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70399"/>
            <a:ext cx="5181600" cy="42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7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AB7C95-C822-7411-353C-0FEDD824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48F652-5BED-C64F-7EBA-E407A23F4AC9}"/>
              </a:ext>
            </a:extLst>
          </p:cNvPr>
          <p:cNvSpPr txBox="1"/>
          <p:nvPr/>
        </p:nvSpPr>
        <p:spPr>
          <a:xfrm>
            <a:off x="3048778" y="63512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>
                <a:solidFill>
                  <a:schemeClr val="tx2"/>
                </a:solidFill>
              </a:rPr>
              <a:t>Final Model</a:t>
            </a:r>
            <a:endParaRPr lang="zh-TW" altLang="en-US" sz="2800">
              <a:solidFill>
                <a:schemeClr val="tx2"/>
              </a:solidFill>
            </a:endParaRPr>
          </a:p>
        </p:txBody>
      </p:sp>
      <p:pic>
        <p:nvPicPr>
          <p:cNvPr id="7" name="圖片 7" descr="一張含有 資料表 的圖片&#10;&#10;自動產生的描述">
            <a:extLst>
              <a:ext uri="{FF2B5EF4-FFF2-40B4-BE49-F238E27FC236}">
                <a16:creationId xmlns:a16="http://schemas.microsoft.com/office/drawing/2014/main" id="{9E251106-497A-8DE8-8D87-EBDD2F99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6" y="790844"/>
            <a:ext cx="10794775" cy="53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84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1E2000-F2FD-8E9E-934E-5903C396C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8409" t="9024" r="18409" b="3030"/>
          <a:stretch/>
        </p:blipFill>
        <p:spPr>
          <a:xfrm>
            <a:off x="2244436" y="618956"/>
            <a:ext cx="7703128" cy="6031226"/>
          </a:xfrm>
          <a:prstGeom prst="roundRect">
            <a:avLst>
              <a:gd name="adj" fmla="val 4971"/>
            </a:avLst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EE3B7D-6014-763F-0D19-DEC55104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72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6EF3289-6255-0D20-39EA-7E1BF0FBDA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7427" y="718540"/>
            <a:ext cx="6577147" cy="5841545"/>
            <a:chOff x="3049587" y="723304"/>
            <a:chExt cx="6092825" cy="5411390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3CAD010B-398B-DE74-40B3-FDB5E10E5901}"/>
                </a:ext>
              </a:extLst>
            </p:cNvPr>
            <p:cNvSpPr/>
            <p:nvPr/>
          </p:nvSpPr>
          <p:spPr>
            <a:xfrm>
              <a:off x="3049587" y="3028155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Model</a:t>
              </a:r>
              <a:endParaRPr lang="zh-TW" altLang="en-US" sz="2000" kern="120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8E35D54D-70A8-152F-CBF4-744F71AAF6EC}"/>
                </a:ext>
              </a:extLst>
            </p:cNvPr>
            <p:cNvSpPr/>
            <p:nvPr/>
          </p:nvSpPr>
          <p:spPr>
            <a:xfrm rot="17692822">
              <a:off x="4211441" y="2724228"/>
              <a:ext cx="1524392" cy="26630"/>
            </a:xfrm>
            <a:custGeom>
              <a:avLst/>
              <a:gdLst>
                <a:gd name="connsiteX0" fmla="*/ 0 w 1524392"/>
                <a:gd name="connsiteY0" fmla="*/ 13315 h 26630"/>
                <a:gd name="connsiteX1" fmla="*/ 1524392 w 1524392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392" h="26630">
                  <a:moveTo>
                    <a:pt x="0" y="13315"/>
                  </a:moveTo>
                  <a:lnTo>
                    <a:pt x="1524392" y="13315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6785" tIns="-24795" rIns="736787" bIns="-2479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B9FA7639-CE28-8573-896F-4F4F2B2EEF93}"/>
                </a:ext>
              </a:extLst>
            </p:cNvPr>
            <p:cNvSpPr/>
            <p:nvPr/>
          </p:nvSpPr>
          <p:spPr>
            <a:xfrm>
              <a:off x="5294312" y="1645244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Transparent</a:t>
              </a:r>
              <a:endParaRPr lang="zh-TW" altLang="en-US" sz="2000" kern="1200"/>
            </a:p>
          </p:txBody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F59D55B6-2072-DFDB-9778-B57B85B1CB21}"/>
                </a:ext>
              </a:extLst>
            </p:cNvPr>
            <p:cNvSpPr/>
            <p:nvPr/>
          </p:nvSpPr>
          <p:spPr>
            <a:xfrm rot="18289469">
              <a:off x="6656823" y="1571802"/>
              <a:ext cx="1123078" cy="26630"/>
            </a:xfrm>
            <a:custGeom>
              <a:avLst/>
              <a:gdLst>
                <a:gd name="connsiteX0" fmla="*/ 0 w 1123078"/>
                <a:gd name="connsiteY0" fmla="*/ 13315 h 26630"/>
                <a:gd name="connsiteX1" fmla="*/ 1123078 w 1123078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078" h="26630">
                  <a:moveTo>
                    <a:pt x="0" y="13315"/>
                  </a:moveTo>
                  <a:lnTo>
                    <a:pt x="1123078" y="1331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6161" tIns="-14762" rIns="546163" bIns="-1476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FE6FF49B-65D5-B695-6DE5-D6387AB0722C}"/>
                </a:ext>
              </a:extLst>
            </p:cNvPr>
            <p:cNvSpPr/>
            <p:nvPr/>
          </p:nvSpPr>
          <p:spPr>
            <a:xfrm>
              <a:off x="7539037" y="723304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Decision Tree</a:t>
              </a:r>
              <a:endParaRPr lang="zh-TW" altLang="en-US" sz="2000" kern="120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5343CD63-441F-A329-6D55-196CEBADAAAE}"/>
                </a:ext>
              </a:extLst>
            </p:cNvPr>
            <p:cNvSpPr/>
            <p:nvPr/>
          </p:nvSpPr>
          <p:spPr>
            <a:xfrm>
              <a:off x="6897687" y="2032773"/>
              <a:ext cx="641350" cy="26630"/>
            </a:xfrm>
            <a:custGeom>
              <a:avLst/>
              <a:gdLst>
                <a:gd name="connsiteX0" fmla="*/ 0 w 641350"/>
                <a:gd name="connsiteY0" fmla="*/ 13315 h 26630"/>
                <a:gd name="connsiteX1" fmla="*/ 641350 w 641350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350" h="26630">
                  <a:moveTo>
                    <a:pt x="0" y="13315"/>
                  </a:moveTo>
                  <a:lnTo>
                    <a:pt x="641350" y="1331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341" tIns="-2719" rIns="317342" bIns="-271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6C2253DD-EEE6-9C46-286A-94D658C72924}"/>
                </a:ext>
              </a:extLst>
            </p:cNvPr>
            <p:cNvSpPr/>
            <p:nvPr/>
          </p:nvSpPr>
          <p:spPr>
            <a:xfrm>
              <a:off x="7539037" y="1645244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Random Forest</a:t>
              </a:r>
              <a:endParaRPr lang="zh-TW" altLang="en-US" sz="2000" kern="120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52C5AE1A-F9EA-8C78-37F2-4BCF67F936A7}"/>
                </a:ext>
              </a:extLst>
            </p:cNvPr>
            <p:cNvSpPr/>
            <p:nvPr/>
          </p:nvSpPr>
          <p:spPr>
            <a:xfrm rot="3310531">
              <a:off x="6656823" y="2493743"/>
              <a:ext cx="1123078" cy="26630"/>
            </a:xfrm>
            <a:custGeom>
              <a:avLst/>
              <a:gdLst>
                <a:gd name="connsiteX0" fmla="*/ 0 w 1123078"/>
                <a:gd name="connsiteY0" fmla="*/ 13315 h 26630"/>
                <a:gd name="connsiteX1" fmla="*/ 1123078 w 1123078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078" h="26630">
                  <a:moveTo>
                    <a:pt x="0" y="13315"/>
                  </a:moveTo>
                  <a:lnTo>
                    <a:pt x="1123078" y="1331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6161" tIns="-14762" rIns="546163" bIns="-1476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A1F01709-5CC9-FD21-FBE9-3F1D9AAF32B1}"/>
                </a:ext>
              </a:extLst>
            </p:cNvPr>
            <p:cNvSpPr/>
            <p:nvPr/>
          </p:nvSpPr>
          <p:spPr>
            <a:xfrm>
              <a:off x="7539037" y="2567185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Logistic Regression </a:t>
              </a:r>
              <a:endParaRPr lang="zh-TW" altLang="en-US" sz="2000" kern="1200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91777DFF-F76C-AA34-F55E-05AE2D4C9D57}"/>
                </a:ext>
              </a:extLst>
            </p:cNvPr>
            <p:cNvSpPr/>
            <p:nvPr/>
          </p:nvSpPr>
          <p:spPr>
            <a:xfrm rot="3907178">
              <a:off x="4211441" y="4107139"/>
              <a:ext cx="1524392" cy="26630"/>
            </a:xfrm>
            <a:custGeom>
              <a:avLst/>
              <a:gdLst>
                <a:gd name="connsiteX0" fmla="*/ 0 w 1524392"/>
                <a:gd name="connsiteY0" fmla="*/ 13315 h 26630"/>
                <a:gd name="connsiteX1" fmla="*/ 1524392 w 1524392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392" h="26630">
                  <a:moveTo>
                    <a:pt x="0" y="13315"/>
                  </a:moveTo>
                  <a:lnTo>
                    <a:pt x="1524392" y="13315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6786" tIns="-24794" rIns="736786" bIns="-2479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AB360201-2C69-9277-5605-698263A22B21}"/>
                </a:ext>
              </a:extLst>
            </p:cNvPr>
            <p:cNvSpPr/>
            <p:nvPr/>
          </p:nvSpPr>
          <p:spPr>
            <a:xfrm>
              <a:off x="5294312" y="4411066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Opaque </a:t>
              </a:r>
              <a:endParaRPr lang="zh-TW" altLang="en-US" sz="2000" kern="1200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A21D3836-CB4E-53E1-155F-74C936A6FA68}"/>
                </a:ext>
              </a:extLst>
            </p:cNvPr>
            <p:cNvSpPr/>
            <p:nvPr/>
          </p:nvSpPr>
          <p:spPr>
            <a:xfrm rot="18289469">
              <a:off x="6656823" y="4337624"/>
              <a:ext cx="1123078" cy="26630"/>
            </a:xfrm>
            <a:custGeom>
              <a:avLst/>
              <a:gdLst>
                <a:gd name="connsiteX0" fmla="*/ 0 w 1123078"/>
                <a:gd name="connsiteY0" fmla="*/ 13315 h 26630"/>
                <a:gd name="connsiteX1" fmla="*/ 1123078 w 1123078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078" h="26630">
                  <a:moveTo>
                    <a:pt x="0" y="13315"/>
                  </a:moveTo>
                  <a:lnTo>
                    <a:pt x="1123078" y="1331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6161" tIns="-14762" rIns="546163" bIns="-1476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C1CDCF1D-3CBF-B5DA-3558-FBB697596640}"/>
                </a:ext>
              </a:extLst>
            </p:cNvPr>
            <p:cNvSpPr/>
            <p:nvPr/>
          </p:nvSpPr>
          <p:spPr>
            <a:xfrm>
              <a:off x="7539037" y="3489126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Neural Network</a:t>
              </a:r>
              <a:endParaRPr lang="zh-TW" altLang="en-US" sz="2000" kern="1200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F70228C3-FB8D-E21A-1012-5102C92AA71A}"/>
                </a:ext>
              </a:extLst>
            </p:cNvPr>
            <p:cNvSpPr/>
            <p:nvPr/>
          </p:nvSpPr>
          <p:spPr>
            <a:xfrm>
              <a:off x="6897687" y="4798595"/>
              <a:ext cx="641350" cy="26630"/>
            </a:xfrm>
            <a:custGeom>
              <a:avLst/>
              <a:gdLst>
                <a:gd name="connsiteX0" fmla="*/ 0 w 641350"/>
                <a:gd name="connsiteY0" fmla="*/ 13315 h 26630"/>
                <a:gd name="connsiteX1" fmla="*/ 641350 w 641350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350" h="26630">
                  <a:moveTo>
                    <a:pt x="0" y="13315"/>
                  </a:moveTo>
                  <a:lnTo>
                    <a:pt x="641350" y="1331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341" tIns="-2719" rIns="317342" bIns="-271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47895F5C-61C7-02F0-25AC-5B438C7BE0B8}"/>
                </a:ext>
              </a:extLst>
            </p:cNvPr>
            <p:cNvSpPr/>
            <p:nvPr/>
          </p:nvSpPr>
          <p:spPr>
            <a:xfrm>
              <a:off x="7539037" y="4411066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Support Vector Machine</a:t>
              </a:r>
              <a:endParaRPr lang="zh-TW" altLang="en-US" sz="2000" kern="1200"/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84EC8CB7-BC13-4399-A218-CAC3C5058C71}"/>
                </a:ext>
              </a:extLst>
            </p:cNvPr>
            <p:cNvSpPr/>
            <p:nvPr/>
          </p:nvSpPr>
          <p:spPr>
            <a:xfrm rot="3310531">
              <a:off x="6656823" y="5259565"/>
              <a:ext cx="1123078" cy="26630"/>
            </a:xfrm>
            <a:custGeom>
              <a:avLst/>
              <a:gdLst>
                <a:gd name="connsiteX0" fmla="*/ 0 w 1123078"/>
                <a:gd name="connsiteY0" fmla="*/ 13315 h 26630"/>
                <a:gd name="connsiteX1" fmla="*/ 1123078 w 1123078"/>
                <a:gd name="connsiteY1" fmla="*/ 1331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078" h="26630">
                  <a:moveTo>
                    <a:pt x="0" y="13315"/>
                  </a:moveTo>
                  <a:lnTo>
                    <a:pt x="1123078" y="1331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6161" tIns="-14762" rIns="546163" bIns="-1476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500" kern="120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60C25735-3099-FE7C-9FA6-037350BA7B44}"/>
                </a:ext>
              </a:extLst>
            </p:cNvPr>
            <p:cNvSpPr/>
            <p:nvPr/>
          </p:nvSpPr>
          <p:spPr>
            <a:xfrm>
              <a:off x="7539037" y="5333007"/>
              <a:ext cx="1603375" cy="801687"/>
            </a:xfrm>
            <a:custGeom>
              <a:avLst/>
              <a:gdLst>
                <a:gd name="connsiteX0" fmla="*/ 0 w 1603375"/>
                <a:gd name="connsiteY0" fmla="*/ 80169 h 801687"/>
                <a:gd name="connsiteX1" fmla="*/ 80169 w 1603375"/>
                <a:gd name="connsiteY1" fmla="*/ 0 h 801687"/>
                <a:gd name="connsiteX2" fmla="*/ 1523206 w 1603375"/>
                <a:gd name="connsiteY2" fmla="*/ 0 h 801687"/>
                <a:gd name="connsiteX3" fmla="*/ 1603375 w 1603375"/>
                <a:gd name="connsiteY3" fmla="*/ 80169 h 801687"/>
                <a:gd name="connsiteX4" fmla="*/ 1603375 w 1603375"/>
                <a:gd name="connsiteY4" fmla="*/ 721518 h 801687"/>
                <a:gd name="connsiteX5" fmla="*/ 1523206 w 1603375"/>
                <a:gd name="connsiteY5" fmla="*/ 801687 h 801687"/>
                <a:gd name="connsiteX6" fmla="*/ 80169 w 1603375"/>
                <a:gd name="connsiteY6" fmla="*/ 801687 h 801687"/>
                <a:gd name="connsiteX7" fmla="*/ 0 w 1603375"/>
                <a:gd name="connsiteY7" fmla="*/ 721518 h 801687"/>
                <a:gd name="connsiteX8" fmla="*/ 0 w 1603375"/>
                <a:gd name="connsiteY8" fmla="*/ 80169 h 8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3375" h="801687">
                  <a:moveTo>
                    <a:pt x="0" y="80169"/>
                  </a:moveTo>
                  <a:cubicBezTo>
                    <a:pt x="0" y="35893"/>
                    <a:pt x="35893" y="0"/>
                    <a:pt x="80169" y="0"/>
                  </a:cubicBezTo>
                  <a:lnTo>
                    <a:pt x="1523206" y="0"/>
                  </a:lnTo>
                  <a:cubicBezTo>
                    <a:pt x="1567482" y="0"/>
                    <a:pt x="1603375" y="35893"/>
                    <a:pt x="1603375" y="80169"/>
                  </a:cubicBezTo>
                  <a:lnTo>
                    <a:pt x="1603375" y="721518"/>
                  </a:lnTo>
                  <a:cubicBezTo>
                    <a:pt x="1603375" y="765794"/>
                    <a:pt x="1567482" y="801687"/>
                    <a:pt x="1523206" y="801687"/>
                  </a:cubicBezTo>
                  <a:lnTo>
                    <a:pt x="80169" y="801687"/>
                  </a:lnTo>
                  <a:cubicBezTo>
                    <a:pt x="35893" y="801687"/>
                    <a:pt x="0" y="765794"/>
                    <a:pt x="0" y="721518"/>
                  </a:cubicBezTo>
                  <a:lnTo>
                    <a:pt x="0" y="8016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181" tIns="36181" rIns="36181" bIns="3618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000" kern="1200"/>
                <a:t>K Nearest Neighbors </a:t>
              </a:r>
              <a:endParaRPr lang="zh-TW" altLang="en-US" sz="2000" kern="1200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7B7F45A-4C29-341F-D5FD-94E74901D85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Transparent Approaches &amp; Opaque Approaches</a:t>
            </a:r>
          </a:p>
          <a:p>
            <a:pPr algn="ctr"/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741740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AB7C95-C822-7411-353C-0FEDD824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48F652-5BED-C64F-7EBA-E407A23F4AC9}"/>
              </a:ext>
            </a:extLst>
          </p:cNvPr>
          <p:cNvSpPr txBox="1"/>
          <p:nvPr/>
        </p:nvSpPr>
        <p:spPr>
          <a:xfrm>
            <a:off x="3048778" y="63512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</a:rPr>
              <a:t>Conclusion</a:t>
            </a:r>
            <a:endParaRPr lang="zh-TW" altLang="en-US" sz="3200">
              <a:solidFill>
                <a:schemeClr val="tx2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50256D-FEF9-408C-71AC-024E3700ADC4}"/>
              </a:ext>
            </a:extLst>
          </p:cNvPr>
          <p:cNvGrpSpPr/>
          <p:nvPr/>
        </p:nvGrpSpPr>
        <p:grpSpPr>
          <a:xfrm>
            <a:off x="2035968" y="721666"/>
            <a:ext cx="8120062" cy="5414666"/>
            <a:chOff x="2035968" y="721666"/>
            <a:chExt cx="8120062" cy="5414666"/>
          </a:xfrm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63694BF0-6479-2CC2-E7D5-F573FC08B9DD}"/>
                </a:ext>
              </a:extLst>
            </p:cNvPr>
            <p:cNvSpPr/>
            <p:nvPr/>
          </p:nvSpPr>
          <p:spPr>
            <a:xfrm>
              <a:off x="2035968" y="721666"/>
              <a:ext cx="8120062" cy="2598208"/>
            </a:xfrm>
            <a:custGeom>
              <a:avLst/>
              <a:gdLst>
                <a:gd name="connsiteX0" fmla="*/ 0 w 8120062"/>
                <a:gd name="connsiteY0" fmla="*/ 259821 h 2598208"/>
                <a:gd name="connsiteX1" fmla="*/ 259821 w 8120062"/>
                <a:gd name="connsiteY1" fmla="*/ 0 h 2598208"/>
                <a:gd name="connsiteX2" fmla="*/ 7860241 w 8120062"/>
                <a:gd name="connsiteY2" fmla="*/ 0 h 2598208"/>
                <a:gd name="connsiteX3" fmla="*/ 8120062 w 8120062"/>
                <a:gd name="connsiteY3" fmla="*/ 259821 h 2598208"/>
                <a:gd name="connsiteX4" fmla="*/ 8120062 w 8120062"/>
                <a:gd name="connsiteY4" fmla="*/ 2338387 h 2598208"/>
                <a:gd name="connsiteX5" fmla="*/ 7860241 w 8120062"/>
                <a:gd name="connsiteY5" fmla="*/ 2598208 h 2598208"/>
                <a:gd name="connsiteX6" fmla="*/ 259821 w 8120062"/>
                <a:gd name="connsiteY6" fmla="*/ 2598208 h 2598208"/>
                <a:gd name="connsiteX7" fmla="*/ 0 w 8120062"/>
                <a:gd name="connsiteY7" fmla="*/ 2338387 h 2598208"/>
                <a:gd name="connsiteX8" fmla="*/ 0 w 8120062"/>
                <a:gd name="connsiteY8" fmla="*/ 259821 h 259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062" h="2598208">
                  <a:moveTo>
                    <a:pt x="0" y="259821"/>
                  </a:moveTo>
                  <a:cubicBezTo>
                    <a:pt x="0" y="116326"/>
                    <a:pt x="116326" y="0"/>
                    <a:pt x="259821" y="0"/>
                  </a:cubicBezTo>
                  <a:lnTo>
                    <a:pt x="7860241" y="0"/>
                  </a:lnTo>
                  <a:cubicBezTo>
                    <a:pt x="8003736" y="0"/>
                    <a:pt x="8120062" y="116326"/>
                    <a:pt x="8120062" y="259821"/>
                  </a:cubicBezTo>
                  <a:lnTo>
                    <a:pt x="8120062" y="2338387"/>
                  </a:lnTo>
                  <a:cubicBezTo>
                    <a:pt x="8120062" y="2481882"/>
                    <a:pt x="8003736" y="2598208"/>
                    <a:pt x="7860241" y="2598208"/>
                  </a:cubicBezTo>
                  <a:lnTo>
                    <a:pt x="259821" y="2598208"/>
                  </a:lnTo>
                  <a:cubicBezTo>
                    <a:pt x="116326" y="2598208"/>
                    <a:pt x="0" y="2481882"/>
                    <a:pt x="0" y="2338387"/>
                  </a:cubicBezTo>
                  <a:lnTo>
                    <a:pt x="0" y="259821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5639" tIns="205639" rIns="205639" bIns="205639" numCol="1" spcCol="1270" anchor="ctr" anchorCtr="0">
              <a:noAutofit/>
            </a:bodyPr>
            <a:lstStyle/>
            <a:p>
              <a:pPr marL="0" lvl="0" indent="0"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3400" kern="1200"/>
                <a:t>Based on the analysis of the e-signing of loan using machine learning models and neural network , the </a:t>
              </a:r>
              <a:r>
                <a:rPr lang="en-US" altLang="en-US" sz="3400" kern="1200" err="1">
                  <a:solidFill>
                    <a:srgbClr val="FFFF00"/>
                  </a:solidFill>
                </a:rPr>
                <a:t>XGBoost</a:t>
              </a:r>
              <a:r>
                <a:rPr lang="en-US" altLang="en-US" sz="3400" kern="1200"/>
                <a:t> classifier was found to be the best performing model.</a:t>
              </a:r>
              <a:endParaRPr lang="zh-TW" altLang="en-US" sz="3400" kern="120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9254A554-00CD-EFB3-6B73-EA156746F930}"/>
                </a:ext>
              </a:extLst>
            </p:cNvPr>
            <p:cNvSpPr/>
            <p:nvPr/>
          </p:nvSpPr>
          <p:spPr>
            <a:xfrm>
              <a:off x="2035968" y="3538124"/>
              <a:ext cx="8120062" cy="2598208"/>
            </a:xfrm>
            <a:custGeom>
              <a:avLst/>
              <a:gdLst>
                <a:gd name="connsiteX0" fmla="*/ 0 w 8120062"/>
                <a:gd name="connsiteY0" fmla="*/ 259821 h 2598208"/>
                <a:gd name="connsiteX1" fmla="*/ 259821 w 8120062"/>
                <a:gd name="connsiteY1" fmla="*/ 0 h 2598208"/>
                <a:gd name="connsiteX2" fmla="*/ 7860241 w 8120062"/>
                <a:gd name="connsiteY2" fmla="*/ 0 h 2598208"/>
                <a:gd name="connsiteX3" fmla="*/ 8120062 w 8120062"/>
                <a:gd name="connsiteY3" fmla="*/ 259821 h 2598208"/>
                <a:gd name="connsiteX4" fmla="*/ 8120062 w 8120062"/>
                <a:gd name="connsiteY4" fmla="*/ 2338387 h 2598208"/>
                <a:gd name="connsiteX5" fmla="*/ 7860241 w 8120062"/>
                <a:gd name="connsiteY5" fmla="*/ 2598208 h 2598208"/>
                <a:gd name="connsiteX6" fmla="*/ 259821 w 8120062"/>
                <a:gd name="connsiteY6" fmla="*/ 2598208 h 2598208"/>
                <a:gd name="connsiteX7" fmla="*/ 0 w 8120062"/>
                <a:gd name="connsiteY7" fmla="*/ 2338387 h 2598208"/>
                <a:gd name="connsiteX8" fmla="*/ 0 w 8120062"/>
                <a:gd name="connsiteY8" fmla="*/ 259821 h 259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062" h="2598208">
                  <a:moveTo>
                    <a:pt x="0" y="259821"/>
                  </a:moveTo>
                  <a:cubicBezTo>
                    <a:pt x="0" y="116326"/>
                    <a:pt x="116326" y="0"/>
                    <a:pt x="259821" y="0"/>
                  </a:cubicBezTo>
                  <a:lnTo>
                    <a:pt x="7860241" y="0"/>
                  </a:lnTo>
                  <a:cubicBezTo>
                    <a:pt x="8003736" y="0"/>
                    <a:pt x="8120062" y="116326"/>
                    <a:pt x="8120062" y="259821"/>
                  </a:cubicBezTo>
                  <a:lnTo>
                    <a:pt x="8120062" y="2338387"/>
                  </a:lnTo>
                  <a:cubicBezTo>
                    <a:pt x="8120062" y="2481882"/>
                    <a:pt x="8003736" y="2598208"/>
                    <a:pt x="7860241" y="2598208"/>
                  </a:cubicBezTo>
                  <a:lnTo>
                    <a:pt x="259821" y="2598208"/>
                  </a:lnTo>
                  <a:cubicBezTo>
                    <a:pt x="116326" y="2598208"/>
                    <a:pt x="0" y="2481882"/>
                    <a:pt x="0" y="2338387"/>
                  </a:cubicBezTo>
                  <a:lnTo>
                    <a:pt x="0" y="259821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5639" tIns="205639" rIns="205639" bIns="205639" numCol="1" spcCol="1270" anchor="ctr" anchorCtr="0">
              <a:noAutofit/>
            </a:bodyPr>
            <a:lstStyle/>
            <a:p>
              <a:pPr marL="0" lvl="0" indent="0"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3400" kern="1200"/>
                <a:t>Incorporating </a:t>
              </a:r>
              <a:r>
                <a:rPr lang="en-US" altLang="en-US" sz="3400" kern="1200" err="1"/>
                <a:t>explainability</a:t>
              </a:r>
              <a:r>
                <a:rPr lang="en-US" altLang="en-US" sz="3400" kern="1200"/>
                <a:t> methods, such as </a:t>
              </a:r>
              <a:r>
                <a:rPr lang="en-US" altLang="en-US" sz="3400" kern="1200">
                  <a:solidFill>
                    <a:srgbClr val="FFFF00"/>
                  </a:solidFill>
                </a:rPr>
                <a:t>SHAP</a:t>
              </a:r>
              <a:r>
                <a:rPr lang="en-US" altLang="en-US" sz="3400" kern="1200"/>
                <a:t> values, can help to better understand the factors that influence loan approval decisions.</a:t>
              </a:r>
              <a:endParaRPr lang="zh-TW" alt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589177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DFC50-DA50-A2D8-988E-0BB8458A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/>
              <a:t>Bibliography</a:t>
            </a:r>
            <a:endParaRPr lang="zh-TW" altLang="en-US" sz="32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4DCF7-2408-A15C-6506-5BDACE04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 Introduction to Statistical Learning with Applications in R, Gareth James, Daniela Witten , Trevor Hastie, Robert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Tibshirani</a:t>
            </a:r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Springer, 2013.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Artificial Intelligence-A Modern Approach, Fourth Edition, Stuart J. Russell and Peter Norvig, Pearson Education, 2021.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Data Mining —Practical Machine Learning Tools and Techniques, Fourth Edition, Ian H. Witten,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Eibe</a:t>
            </a:r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Frank, Mark A. Hall, Christopher J. Pal, Elsevier, 2017.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 Mining with R -Learning with Case Studies, Luís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Torgo</a:t>
            </a:r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Chapman &amp; Hall, CRC, 2011.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 Science for Business, Foster Provost and Tom Fawcett, O’Reilly Media, 2013.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Dive into Deep Learning, Aston Zhang, Zachary C. Lipton, Mu Li, and Alexander J.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Smola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Hands-on Machine Learning with Scikit-Learn,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Keras</a:t>
            </a:r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and TensorFlow Concepts, Tools, and Techniques to Build Intelligent Systems, SECOND EDITION,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Aurélien</a:t>
            </a:r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Géron</a:t>
            </a:r>
            <a:r>
              <a:rPr lang="en-US" altLang="zh-TW" sz="2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O’Reilly Media, 2019.</a:t>
            </a:r>
            <a:endParaRPr lang="zh-TW" altLang="zh-TW" sz="2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ABF964-B6B4-47F9-A249-D2D56917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E940D-73E7-4850-8350-C46DF5EDB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787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DFC50-DA50-A2D8-988E-0BB8458A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/>
              <a:t>Bibliography</a:t>
            </a:r>
            <a:endParaRPr lang="zh-TW" altLang="en-US" sz="32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4DCF7-2408-A15C-6506-5BDACE04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Introduction to Data Science, Hui Lin and Ming Li.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Introduction to Machine Learning, Third Edition, Ethem </a:t>
            </a:r>
            <a:r>
              <a:rPr lang="en-US" altLang="zh-TW" sz="2800" kern="100" err="1">
                <a:effectLst/>
                <a:latin typeface="Calibri"/>
                <a:ea typeface="新細明體"/>
                <a:cs typeface="Times New Roman"/>
              </a:rPr>
              <a:t>Alpaydın</a:t>
            </a:r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, 2014, Massachusetts Institute of Technology.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Introduction to Statistical Machine Learning, Masashi Sugiyama, Elsevier ,2016.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Machine Learning with R, Brett Lantz, </a:t>
            </a:r>
            <a:r>
              <a:rPr lang="en-US" altLang="zh-TW" sz="2800" kern="100" err="1">
                <a:effectLst/>
                <a:latin typeface="Calibri"/>
                <a:ea typeface="新細明體"/>
                <a:cs typeface="Times New Roman"/>
              </a:rPr>
              <a:t>Packt</a:t>
            </a:r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 ,2013.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Mathematics for Machine Learning ,Marc Peter Deisenroth, A. Aldo Faisal, and Cheng Soon Ong, Cambridge University Press, 2020.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MATLAB Deep Learning-With Machine Learning, Neural Networks and Artificial Intelligence, Phil Kim, 2017.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Practical Data Science with R , NINA ZUMEL, JOHN MOUNT, Manning, 2014.</a:t>
            </a:r>
          </a:p>
          <a:p>
            <a:pPr algn="just"/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Tidy Modeling with R: A Framework for Modeling in the </a:t>
            </a:r>
            <a:r>
              <a:rPr lang="en-US" altLang="zh-TW" sz="2800" kern="100" err="1">
                <a:effectLst/>
                <a:latin typeface="Calibri"/>
                <a:ea typeface="新細明體"/>
                <a:cs typeface="Times New Roman"/>
              </a:rPr>
              <a:t>Tidyverse</a:t>
            </a:r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 1st Edition, Max Kuhn, Julia </a:t>
            </a:r>
            <a:r>
              <a:rPr lang="en-US" altLang="zh-TW" sz="2800" kern="100" err="1">
                <a:effectLst/>
                <a:latin typeface="Calibri"/>
                <a:ea typeface="新細明體"/>
                <a:cs typeface="Times New Roman"/>
              </a:rPr>
              <a:t>Silge</a:t>
            </a:r>
            <a:r>
              <a:rPr lang="en-US" altLang="zh-TW" sz="2800" kern="100">
                <a:effectLst/>
                <a:latin typeface="Calibri"/>
                <a:ea typeface="新細明體"/>
                <a:cs typeface="Times New Roman"/>
              </a:rPr>
              <a:t>, O'Reilly Media, Inc, 2022</a:t>
            </a:r>
            <a:endParaRPr lang="zh-TW" altLang="zh-TW" sz="2800" kern="100">
              <a:effectLst/>
              <a:latin typeface="Calibri"/>
              <a:ea typeface="新細明體"/>
              <a:cs typeface="Times New Roman"/>
            </a:endParaRPr>
          </a:p>
          <a:p>
            <a:pPr algn="just"/>
            <a:r>
              <a:rPr lang="en-US" kern="100">
                <a:ea typeface="+mn-lt"/>
                <a:cs typeface="+mn-lt"/>
                <a:hlinkClick r:id="rId2"/>
              </a:rPr>
              <a:t>https://ithelp.ithome.com.tw/articles/10201916</a:t>
            </a:r>
            <a:endParaRPr lang="en-US" altLang="zh-TW" kern="100">
              <a:latin typeface="Calibri"/>
              <a:ea typeface="新細明體"/>
              <a:cs typeface="Times New Roman"/>
            </a:endParaRPr>
          </a:p>
          <a:p>
            <a:endParaRPr lang="zh-TW" altLang="en-US">
              <a:cs typeface="Times New Roman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ABF964-B6B4-47F9-A249-D2D56917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E940D-73E7-4850-8350-C46DF5EDB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631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15D440-B7E0-DC1F-6274-C0234438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35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8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677452-240E-7755-EE67-2459C1A6A2A1}"/>
              </a:ext>
            </a:extLst>
          </p:cNvPr>
          <p:cNvGrpSpPr/>
          <p:nvPr/>
        </p:nvGrpSpPr>
        <p:grpSpPr>
          <a:xfrm>
            <a:off x="2852285" y="1023100"/>
            <a:ext cx="6487430" cy="4811801"/>
            <a:chOff x="2852285" y="1740605"/>
            <a:chExt cx="6487430" cy="481180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1740605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income histogram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B02BD7C-AAF6-F097-E871-C9F457D78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17"/>
            <a:stretch/>
          </p:blipFill>
          <p:spPr>
            <a:xfrm>
              <a:off x="2852285" y="2285398"/>
              <a:ext cx="6487430" cy="4267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1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FA771-D29C-FD63-2CA9-7E14C19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940D-73E7-4850-8350-C46DF5EDB913}" type="slidenum">
              <a:rPr lang="zh-TW" altLang="en-US" smtClean="0">
                <a:solidFill>
                  <a:schemeClr val="tx2"/>
                </a:solidFill>
              </a:rPr>
              <a:t>9</a:t>
            </a:fld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85A4CC-7A24-6387-7659-FF7552AD9CE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zh-TW" altLang="en-US" sz="3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05B398-0B5F-55BA-248E-85A7039175E6}"/>
              </a:ext>
            </a:extLst>
          </p:cNvPr>
          <p:cNvGrpSpPr/>
          <p:nvPr/>
        </p:nvGrpSpPr>
        <p:grpSpPr>
          <a:xfrm>
            <a:off x="3046602" y="936775"/>
            <a:ext cx="6098796" cy="4984451"/>
            <a:chOff x="3049398" y="1103041"/>
            <a:chExt cx="6098796" cy="498445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F83893-0D2D-DBDF-9555-54062D478C56}"/>
                </a:ext>
              </a:extLst>
            </p:cNvPr>
            <p:cNvSpPr txBox="1"/>
            <p:nvPr/>
          </p:nvSpPr>
          <p:spPr>
            <a:xfrm>
              <a:off x="3049398" y="1103041"/>
              <a:ext cx="60987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kern="100" err="1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years_employed</a:t>
              </a:r>
              <a:r>
                <a:rPr lang="en-US" altLang="zh-TW" sz="2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bar chart</a:t>
              </a:r>
              <a:endParaRPr lang="zh-TW" altLang="zh-TW" sz="2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D6472DF-5193-7C01-0550-8C4EEAFF4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8"/>
            <a:stretch/>
          </p:blipFill>
          <p:spPr>
            <a:xfrm>
              <a:off x="3057101" y="1642965"/>
              <a:ext cx="6077798" cy="4444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74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訂 3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PresentationFormat>寬螢幕</PresentationFormat>
  <Slides>76</Slides>
  <Notes>1</Notes>
  <HiddenSlides>0</HiddenSlide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76</vt:i4>
      </vt:variant>
    </vt:vector>
  </HeadingPairs>
  <TitlesOfParts>
    <vt:vector size="78" baseType="lpstr">
      <vt:lpstr>Office 佈景主題</vt:lpstr>
      <vt:lpstr>1_Office 佈景主題</vt:lpstr>
      <vt:lpstr>貸款申請人信用風險危機預警模型之建立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Decision Tree Model </vt:lpstr>
      <vt:lpstr>PowerPoint 簡報</vt:lpstr>
      <vt:lpstr>Decision Tree Model­­—Prune  </vt:lpstr>
      <vt:lpstr>PowerPoint 簡報</vt:lpstr>
      <vt:lpstr>PowerPoint 簡報</vt:lpstr>
      <vt:lpstr>PowerPoint 簡報</vt:lpstr>
      <vt:lpstr>PowerPoint 簡報</vt:lpstr>
      <vt:lpstr>Random Forest Model </vt:lpstr>
      <vt:lpstr>Bagging Bootstrap aggregating </vt:lpstr>
      <vt:lpstr>Adaboost（Adaptive Boosting） </vt:lpstr>
      <vt:lpstr>Adaboost（Adaptive Boosting） </vt:lpstr>
      <vt:lpstr>Adaboost（Adaptive Boosting） </vt:lpstr>
      <vt:lpstr>Adaboost（Adaptive Boosting） </vt:lpstr>
      <vt:lpstr>Logistic Regression Model </vt:lpstr>
      <vt:lpstr>PowerPoint 簡報</vt:lpstr>
      <vt:lpstr>PowerPoint 簡報</vt:lpstr>
      <vt:lpstr>Dense Neural Network Model </vt:lpstr>
      <vt:lpstr>Support Vector Machine Model </vt:lpstr>
      <vt:lpstr>Support Vector Machine Model </vt:lpstr>
      <vt:lpstr>Support Vector Machine Model </vt:lpstr>
      <vt:lpstr>K Nearest Neighbors </vt:lpstr>
      <vt:lpstr>K Nearest Neighbors </vt:lpstr>
      <vt:lpstr>XGBoosteXtreme Gradient Boosting </vt:lpstr>
      <vt:lpstr>XGBoosteXtreme Gradient Boosting </vt:lpstr>
      <vt:lpstr>PowerPoint 簡報</vt:lpstr>
      <vt:lpstr>PowerPoint 簡報</vt:lpstr>
      <vt:lpstr>Hyperparameter tuning  the best model Grid Search—XGBoost </vt:lpstr>
      <vt:lpstr>Hyperparameter tuning  the best model Grid Search—XGBoost </vt:lpstr>
      <vt:lpstr>Hyperparameter tuning  the best model Grid Search—XGBoost</vt:lpstr>
      <vt:lpstr>XGBoost Data Pre-processing — using recipe package </vt:lpstr>
      <vt:lpstr>XGBoost Data Pre-processing — using recipe package </vt:lpstr>
      <vt:lpstr>XGBoost Data Pre-processing — using recipe package</vt:lpstr>
      <vt:lpstr>XGBoost — Feature Engineering — Regularization LASSO </vt:lpstr>
      <vt:lpstr>XGBoost — Feature Engineering — Regularization LASSO </vt:lpstr>
      <vt:lpstr>XGBoost — Feature Engineering — Regularization LASSO</vt:lpstr>
      <vt:lpstr>XGBoost — Feature Engineering — MRMR Minimum Redundancy and Maximum Relevance </vt:lpstr>
      <vt:lpstr>XGBoost — Feature Engineering — MRMR Minimum Redundancy and Maximum Relevance</vt:lpstr>
      <vt:lpstr>XGBoost — Feature Engineering — MRMR Minimum Redundancy and Maximum Relevance</vt:lpstr>
      <vt:lpstr>PowerPoint 簡報</vt:lpstr>
      <vt:lpstr>PowerPoint 簡報</vt:lpstr>
      <vt:lpstr>PowerPoint 簡報</vt:lpstr>
      <vt:lpstr>Bibliography</vt:lpstr>
      <vt:lpstr>Bibliography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2023-06-03T17:12:13Z</dcterms:created>
  <dcterms:modified xsi:type="dcterms:W3CDTF">2023-06-07T14:17:11Z</dcterms:modified>
</cp:coreProperties>
</file>